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28"/>
  </p:notesMasterIdLst>
  <p:sldIdLst>
    <p:sldId id="301" r:id="rId2"/>
    <p:sldId id="302" r:id="rId3"/>
    <p:sldId id="329" r:id="rId4"/>
    <p:sldId id="303" r:id="rId5"/>
    <p:sldId id="257" r:id="rId6"/>
    <p:sldId id="307" r:id="rId7"/>
    <p:sldId id="330" r:id="rId8"/>
    <p:sldId id="298" r:id="rId9"/>
    <p:sldId id="256" r:id="rId10"/>
    <p:sldId id="311" r:id="rId11"/>
    <p:sldId id="312" r:id="rId12"/>
    <p:sldId id="308" r:id="rId13"/>
    <p:sldId id="320" r:id="rId14"/>
    <p:sldId id="315" r:id="rId15"/>
    <p:sldId id="310" r:id="rId16"/>
    <p:sldId id="314" r:id="rId17"/>
    <p:sldId id="321" r:id="rId18"/>
    <p:sldId id="304" r:id="rId19"/>
    <p:sldId id="322" r:id="rId20"/>
    <p:sldId id="323" r:id="rId21"/>
    <p:sldId id="324" r:id="rId22"/>
    <p:sldId id="325" r:id="rId23"/>
    <p:sldId id="328" r:id="rId24"/>
    <p:sldId id="278" r:id="rId25"/>
    <p:sldId id="327" r:id="rId26"/>
    <p:sldId id="27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BA037A-6400-6785-D1AF-1CC892C1425E}" v="15" dt="2025-05-20T12:58:11.808"/>
    <p1510:client id="{CAA58957-937C-DAB9-39EC-1DD2C4340450}" v="1" dt="2025-05-19T13:17:38.482"/>
    <p1510:client id="{FB2466E3-0DCE-04ED-9714-F99BBD1CD032}" v="97" dt="2025-05-19T02:05:49.334"/>
  </p1510:revLst>
</p1510:revInfo>
</file>

<file path=ppt/tableStyles.xml><?xml version="1.0" encoding="utf-8"?>
<a:tblStyleLst xmlns:a="http://schemas.openxmlformats.org/drawingml/2006/main" def="{B6F8F65F-E8BE-4CEA-86E9-E4E75AC62917}">
  <a:tblStyle styleId="{B6F8F65F-E8BE-4CEA-86E9-E4E75AC629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>
      <p:cViewPr varScale="1">
        <p:scale>
          <a:sx n="120" d="100"/>
          <a:sy n="120" d="100"/>
        </p:scale>
        <p:origin x="18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Yin" userId="8ec49bdb71824513" providerId="LiveId" clId="{355EF688-8B38-4F32-8B72-E4083F070A28}"/>
    <pc:docChg chg="undo custSel addSld modSld sldOrd">
      <pc:chgData name="Yuan Yin" userId="8ec49bdb71824513" providerId="LiveId" clId="{355EF688-8B38-4F32-8B72-E4083F070A28}" dt="2025-05-19T20:47:41.523" v="172" actId="20578"/>
      <pc:docMkLst>
        <pc:docMk/>
      </pc:docMkLst>
      <pc:sldChg chg="modTransition">
        <pc:chgData name="Yuan Yin" userId="8ec49bdb71824513" providerId="LiveId" clId="{355EF688-8B38-4F32-8B72-E4083F070A28}" dt="2025-05-19T11:45:35.202" v="68"/>
        <pc:sldMkLst>
          <pc:docMk/>
          <pc:sldMk cId="0" sldId="256"/>
        </pc:sldMkLst>
      </pc:sldChg>
      <pc:sldChg chg="modTransition">
        <pc:chgData name="Yuan Yin" userId="8ec49bdb71824513" providerId="LiveId" clId="{355EF688-8B38-4F32-8B72-E4083F070A28}" dt="2025-05-19T11:49:26.210" v="101"/>
        <pc:sldMkLst>
          <pc:docMk/>
          <pc:sldMk cId="0" sldId="275"/>
        </pc:sldMkLst>
      </pc:sldChg>
      <pc:sldChg chg="ord modTransition">
        <pc:chgData name="Yuan Yin" userId="8ec49bdb71824513" providerId="LiveId" clId="{355EF688-8B38-4F32-8B72-E4083F070A28}" dt="2025-05-19T13:08:17.056" v="165"/>
        <pc:sldMkLst>
          <pc:docMk/>
          <pc:sldMk cId="0" sldId="278"/>
        </pc:sldMkLst>
      </pc:sldChg>
      <pc:sldChg chg="modSp mod">
        <pc:chgData name="Yuan Yin" userId="8ec49bdb71824513" providerId="LiveId" clId="{355EF688-8B38-4F32-8B72-E4083F070A28}" dt="2025-05-19T01:56:54.575" v="19" actId="1076"/>
        <pc:sldMkLst>
          <pc:docMk/>
          <pc:sldMk cId="4113364857" sldId="298"/>
        </pc:sldMkLst>
        <pc:spChg chg="mod">
          <ac:chgData name="Yuan Yin" userId="8ec49bdb71824513" providerId="LiveId" clId="{355EF688-8B38-4F32-8B72-E4083F070A28}" dt="2025-05-19T01:56:45.768" v="17" actId="1076"/>
          <ac:spMkLst>
            <pc:docMk/>
            <pc:sldMk cId="4113364857" sldId="298"/>
            <ac:spMk id="3" creationId="{A2FA9AC3-8FE7-6D86-A1F2-9C8518698BCF}"/>
          </ac:spMkLst>
        </pc:spChg>
        <pc:spChg chg="mod">
          <ac:chgData name="Yuan Yin" userId="8ec49bdb71824513" providerId="LiveId" clId="{355EF688-8B38-4F32-8B72-E4083F070A28}" dt="2025-05-19T01:56:54.575" v="19" actId="1076"/>
          <ac:spMkLst>
            <pc:docMk/>
            <pc:sldMk cId="4113364857" sldId="298"/>
            <ac:spMk id="6" creationId="{B21FFC72-C5C8-71DD-5B70-CD9BB42E888A}"/>
          </ac:spMkLst>
        </pc:spChg>
        <pc:spChg chg="mod">
          <ac:chgData name="Yuan Yin" userId="8ec49bdb71824513" providerId="LiveId" clId="{355EF688-8B38-4F32-8B72-E4083F070A28}" dt="2025-05-19T01:56:50.057" v="18" actId="1076"/>
          <ac:spMkLst>
            <pc:docMk/>
            <pc:sldMk cId="4113364857" sldId="298"/>
            <ac:spMk id="11" creationId="{90838090-C3D2-51E5-8AD3-CF6358647B4A}"/>
          </ac:spMkLst>
        </pc:spChg>
      </pc:sldChg>
      <pc:sldChg chg="modTransition">
        <pc:chgData name="Yuan Yin" userId="8ec49bdb71824513" providerId="LiveId" clId="{355EF688-8B38-4F32-8B72-E4083F070A28}" dt="2025-05-19T11:45:50.163" v="71"/>
        <pc:sldMkLst>
          <pc:docMk/>
          <pc:sldMk cId="3549460852" sldId="299"/>
        </pc:sldMkLst>
      </pc:sldChg>
      <pc:sldChg chg="addSp delSp modSp mod modClrScheme modAnim chgLayout">
        <pc:chgData name="Yuan Yin" userId="8ec49bdb71824513" providerId="LiveId" clId="{355EF688-8B38-4F32-8B72-E4083F070A28}" dt="2025-05-19T11:53:22.750" v="136"/>
        <pc:sldMkLst>
          <pc:docMk/>
          <pc:sldMk cId="4191621320" sldId="304"/>
        </pc:sldMkLst>
        <pc:spChg chg="del mod ord">
          <ac:chgData name="Yuan Yin" userId="8ec49bdb71824513" providerId="LiveId" clId="{355EF688-8B38-4F32-8B72-E4083F070A28}" dt="2025-05-19T01:58:38.136" v="25" actId="478"/>
          <ac:spMkLst>
            <pc:docMk/>
            <pc:sldMk cId="4191621320" sldId="304"/>
            <ac:spMk id="2" creationId="{C9D032AA-C6EC-BF01-64F2-6CA815505918}"/>
          </ac:spMkLst>
        </pc:spChg>
        <pc:spChg chg="add del mod">
          <ac:chgData name="Yuan Yin" userId="8ec49bdb71824513" providerId="LiveId" clId="{355EF688-8B38-4F32-8B72-E4083F070A28}" dt="2025-05-19T01:58:41.665" v="26" actId="478"/>
          <ac:spMkLst>
            <pc:docMk/>
            <pc:sldMk cId="4191621320" sldId="304"/>
            <ac:spMk id="5" creationId="{5612619F-D590-4A9D-8B22-D335D626AE90}"/>
          </ac:spMkLst>
        </pc:spChg>
        <pc:picChg chg="mod">
          <ac:chgData name="Yuan Yin" userId="8ec49bdb71824513" providerId="LiveId" clId="{355EF688-8B38-4F32-8B72-E4083F070A28}" dt="2025-05-19T01:58:45.179" v="27" actId="1076"/>
          <ac:picMkLst>
            <pc:docMk/>
            <pc:sldMk cId="4191621320" sldId="304"/>
            <ac:picMk id="3" creationId="{DB9A4ABA-258F-7B39-5B38-FEE486CDE994}"/>
          </ac:picMkLst>
        </pc:picChg>
      </pc:sldChg>
      <pc:sldChg chg="modTransition">
        <pc:chgData name="Yuan Yin" userId="8ec49bdb71824513" providerId="LiveId" clId="{355EF688-8B38-4F32-8B72-E4083F070A28}" dt="2025-05-19T11:46:31.603" v="76"/>
        <pc:sldMkLst>
          <pc:docMk/>
          <pc:sldMk cId="1168916538" sldId="307"/>
        </pc:sldMkLst>
      </pc:sldChg>
      <pc:sldChg chg="modTransition">
        <pc:chgData name="Yuan Yin" userId="8ec49bdb71824513" providerId="LiveId" clId="{355EF688-8B38-4F32-8B72-E4083F070A28}" dt="2025-05-19T11:47:34.603" v="86"/>
        <pc:sldMkLst>
          <pc:docMk/>
          <pc:sldMk cId="1661006976" sldId="308"/>
        </pc:sldMkLst>
      </pc:sldChg>
      <pc:sldChg chg="modSp mod modTransition modAnim">
        <pc:chgData name="Yuan Yin" userId="8ec49bdb71824513" providerId="LiveId" clId="{355EF688-8B38-4F32-8B72-E4083F070A28}" dt="2025-05-19T11:51:38.336" v="119"/>
        <pc:sldMkLst>
          <pc:docMk/>
          <pc:sldMk cId="403445596" sldId="310"/>
        </pc:sldMkLst>
        <pc:spChg chg="mod">
          <ac:chgData name="Yuan Yin" userId="8ec49bdb71824513" providerId="LiveId" clId="{355EF688-8B38-4F32-8B72-E4083F070A28}" dt="2025-05-19T01:47:36.519" v="11" actId="1076"/>
          <ac:spMkLst>
            <pc:docMk/>
            <pc:sldMk cId="403445596" sldId="310"/>
            <ac:spMk id="12" creationId="{A3E6654F-DBFC-4614-BB89-B22A1F2877A4}"/>
          </ac:spMkLst>
        </pc:spChg>
        <pc:spChg chg="mod">
          <ac:chgData name="Yuan Yin" userId="8ec49bdb71824513" providerId="LiveId" clId="{355EF688-8B38-4F32-8B72-E4083F070A28}" dt="2025-05-19T01:47:40.783" v="13" actId="1076"/>
          <ac:spMkLst>
            <pc:docMk/>
            <pc:sldMk cId="403445596" sldId="310"/>
            <ac:spMk id="13" creationId="{FCA4EECD-C0AC-48ED-B29C-0471CAF2AA79}"/>
          </ac:spMkLst>
        </pc:spChg>
        <pc:spChg chg="mod">
          <ac:chgData name="Yuan Yin" userId="8ec49bdb71824513" providerId="LiveId" clId="{355EF688-8B38-4F32-8B72-E4083F070A28}" dt="2025-05-19T01:47:38.342" v="12" actId="1076"/>
          <ac:spMkLst>
            <pc:docMk/>
            <pc:sldMk cId="403445596" sldId="310"/>
            <ac:spMk id="14" creationId="{4FB19152-F2DA-4B63-BCC0-6EA53A840583}"/>
          </ac:spMkLst>
        </pc:spChg>
        <pc:spChg chg="mod">
          <ac:chgData name="Yuan Yin" userId="8ec49bdb71824513" providerId="LiveId" clId="{355EF688-8B38-4F32-8B72-E4083F070A28}" dt="2025-05-19T01:47:43.280" v="14" actId="1076"/>
          <ac:spMkLst>
            <pc:docMk/>
            <pc:sldMk cId="403445596" sldId="310"/>
            <ac:spMk id="15" creationId="{299E67E6-2EA0-4802-9960-33EB91AC1A32}"/>
          </ac:spMkLst>
        </pc:spChg>
        <pc:picChg chg="mod">
          <ac:chgData name="Yuan Yin" userId="8ec49bdb71824513" providerId="LiveId" clId="{355EF688-8B38-4F32-8B72-E4083F070A28}" dt="2025-05-19T01:47:51.632" v="16" actId="1076"/>
          <ac:picMkLst>
            <pc:docMk/>
            <pc:sldMk cId="403445596" sldId="310"/>
            <ac:picMk id="9" creationId="{64CD3CF3-A668-45AD-A81B-9DF839C254CE}"/>
          </ac:picMkLst>
        </pc:picChg>
      </pc:sldChg>
      <pc:sldChg chg="modSp mod modTransition modAnim">
        <pc:chgData name="Yuan Yin" userId="8ec49bdb71824513" providerId="LiveId" clId="{355EF688-8B38-4F32-8B72-E4083F070A28}" dt="2025-05-19T11:50:32.235" v="109"/>
        <pc:sldMkLst>
          <pc:docMk/>
          <pc:sldMk cId="1892548454" sldId="311"/>
        </pc:sldMkLst>
        <pc:spChg chg="mod">
          <ac:chgData name="Yuan Yin" userId="8ec49bdb71824513" providerId="LiveId" clId="{355EF688-8B38-4F32-8B72-E4083F070A28}" dt="2025-05-19T01:47:12.694" v="10" actId="207"/>
          <ac:spMkLst>
            <pc:docMk/>
            <pc:sldMk cId="1892548454" sldId="311"/>
            <ac:spMk id="5" creationId="{8C4A44B4-0D1F-4FC1-8522-4FCE1C8CBA21}"/>
          </ac:spMkLst>
        </pc:spChg>
        <pc:spChg chg="mod">
          <ac:chgData name="Yuan Yin" userId="8ec49bdb71824513" providerId="LiveId" clId="{355EF688-8B38-4F32-8B72-E4083F070A28}" dt="2025-05-19T01:47:06.331" v="9" actId="207"/>
          <ac:spMkLst>
            <pc:docMk/>
            <pc:sldMk cId="1892548454" sldId="311"/>
            <ac:spMk id="10" creationId="{B1EDCE8C-8BAB-4D7A-A676-5A1883B3B59A}"/>
          </ac:spMkLst>
        </pc:spChg>
      </pc:sldChg>
      <pc:sldChg chg="modSp mod modTransition modAnim">
        <pc:chgData name="Yuan Yin" userId="8ec49bdb71824513" providerId="LiveId" clId="{355EF688-8B38-4F32-8B72-E4083F070A28}" dt="2025-05-19T11:46:50.630" v="80"/>
        <pc:sldMkLst>
          <pc:docMk/>
          <pc:sldMk cId="3461420351" sldId="312"/>
        </pc:sldMkLst>
        <pc:spChg chg="mod">
          <ac:chgData name="Yuan Yin" userId="8ec49bdb71824513" providerId="LiveId" clId="{355EF688-8B38-4F32-8B72-E4083F070A28}" dt="2025-05-19T11:42:31.827" v="62" actId="1076"/>
          <ac:spMkLst>
            <pc:docMk/>
            <pc:sldMk cId="3461420351" sldId="312"/>
            <ac:spMk id="8" creationId="{6971FAE5-1BF5-4BD9-BEFF-2DAFB42E2C23}"/>
          </ac:spMkLst>
        </pc:spChg>
        <pc:spChg chg="mod">
          <ac:chgData name="Yuan Yin" userId="8ec49bdb71824513" providerId="LiveId" clId="{355EF688-8B38-4F32-8B72-E4083F070A28}" dt="2025-05-19T01:46:36.794" v="5" actId="207"/>
          <ac:spMkLst>
            <pc:docMk/>
            <pc:sldMk cId="3461420351" sldId="312"/>
            <ac:spMk id="10" creationId="{4D23F959-FCCF-42B9-9AC6-97C09F24E1DF}"/>
          </ac:spMkLst>
        </pc:spChg>
        <pc:spChg chg="mod">
          <ac:chgData name="Yuan Yin" userId="8ec49bdb71824513" providerId="LiveId" clId="{355EF688-8B38-4F32-8B72-E4083F070A28}" dt="2025-05-19T01:46:47.393" v="7" actId="207"/>
          <ac:spMkLst>
            <pc:docMk/>
            <pc:sldMk cId="3461420351" sldId="312"/>
            <ac:spMk id="12" creationId="{B2A09FAA-2719-422B-8A1D-23A252413A86}"/>
          </ac:spMkLst>
        </pc:spChg>
      </pc:sldChg>
      <pc:sldChg chg="modSp mod">
        <pc:chgData name="Yuan Yin" userId="8ec49bdb71824513" providerId="LiveId" clId="{355EF688-8B38-4F32-8B72-E4083F070A28}" dt="2025-05-19T02:03:51.911" v="28" actId="1076"/>
        <pc:sldMkLst>
          <pc:docMk/>
          <pc:sldMk cId="3564865944" sldId="313"/>
        </pc:sldMkLst>
        <pc:picChg chg="mod">
          <ac:chgData name="Yuan Yin" userId="8ec49bdb71824513" providerId="LiveId" clId="{355EF688-8B38-4F32-8B72-E4083F070A28}" dt="2025-05-19T02:03:51.911" v="28" actId="1076"/>
          <ac:picMkLst>
            <pc:docMk/>
            <pc:sldMk cId="3564865944" sldId="313"/>
            <ac:picMk id="3" creationId="{4580D090-26D1-4F7E-9498-66CE5AD518CA}"/>
          </ac:picMkLst>
        </pc:picChg>
      </pc:sldChg>
      <pc:sldChg chg="modTransition modAnim">
        <pc:chgData name="Yuan Yin" userId="8ec49bdb71824513" providerId="LiveId" clId="{355EF688-8B38-4F32-8B72-E4083F070A28}" dt="2025-05-19T11:52:43.601" v="132"/>
        <pc:sldMkLst>
          <pc:docMk/>
          <pc:sldMk cId="3000045502" sldId="314"/>
        </pc:sldMkLst>
      </pc:sldChg>
      <pc:sldChg chg="modTransition modAnim">
        <pc:chgData name="Yuan Yin" userId="8ec49bdb71824513" providerId="LiveId" clId="{355EF688-8B38-4F32-8B72-E4083F070A28}" dt="2025-05-19T11:58:02.697" v="148"/>
        <pc:sldMkLst>
          <pc:docMk/>
          <pc:sldMk cId="54812892" sldId="315"/>
        </pc:sldMkLst>
      </pc:sldChg>
      <pc:sldChg chg="modSp modTransition">
        <pc:chgData name="Yuan Yin" userId="8ec49bdb71824513" providerId="LiveId" clId="{355EF688-8B38-4F32-8B72-E4083F070A28}" dt="2025-05-19T11:47:55.826" v="89"/>
        <pc:sldMkLst>
          <pc:docMk/>
          <pc:sldMk cId="1207135326" sldId="320"/>
        </pc:sldMkLst>
        <pc:spChg chg="mod">
          <ac:chgData name="Yuan Yin" userId="8ec49bdb71824513" providerId="LiveId" clId="{355EF688-8B38-4F32-8B72-E4083F070A28}" dt="2025-05-19T11:45:12.574" v="65" actId="207"/>
          <ac:spMkLst>
            <pc:docMk/>
            <pc:sldMk cId="1207135326" sldId="320"/>
            <ac:spMk id="135" creationId="{E74966E9-C185-44D8-A19E-1296C3CABF4F}"/>
          </ac:spMkLst>
        </pc:spChg>
      </pc:sldChg>
      <pc:sldChg chg="modTransition modAnim">
        <pc:chgData name="Yuan Yin" userId="8ec49bdb71824513" providerId="LiveId" clId="{355EF688-8B38-4F32-8B72-E4083F070A28}" dt="2025-05-19T11:59:16.344" v="160"/>
        <pc:sldMkLst>
          <pc:docMk/>
          <pc:sldMk cId="1853596299" sldId="321"/>
        </pc:sldMkLst>
      </pc:sldChg>
      <pc:sldChg chg="modAnim">
        <pc:chgData name="Yuan Yin" userId="8ec49bdb71824513" providerId="LiveId" clId="{355EF688-8B38-4F32-8B72-E4083F070A28}" dt="2025-05-19T11:57:49.902" v="147"/>
        <pc:sldMkLst>
          <pc:docMk/>
          <pc:sldMk cId="1124065419" sldId="323"/>
        </pc:sldMkLst>
      </pc:sldChg>
      <pc:sldChg chg="modTransition modAnim">
        <pc:chgData name="Yuan Yin" userId="8ec49bdb71824513" providerId="LiveId" clId="{355EF688-8B38-4F32-8B72-E4083F070A28}" dt="2025-05-19T11:54:24.832" v="146"/>
        <pc:sldMkLst>
          <pc:docMk/>
          <pc:sldMk cId="439948822" sldId="324"/>
        </pc:sldMkLst>
      </pc:sldChg>
      <pc:sldChg chg="modTransition">
        <pc:chgData name="Yuan Yin" userId="8ec49bdb71824513" providerId="LiveId" clId="{355EF688-8B38-4F32-8B72-E4083F070A28}" dt="2025-05-19T11:49:02.083" v="97"/>
        <pc:sldMkLst>
          <pc:docMk/>
          <pc:sldMk cId="3243487727" sldId="325"/>
        </pc:sldMkLst>
      </pc:sldChg>
      <pc:sldChg chg="ord modTransition">
        <pc:chgData name="Yuan Yin" userId="8ec49bdb71824513" providerId="LiveId" clId="{355EF688-8B38-4F32-8B72-E4083F070A28}" dt="2025-05-19T13:08:27.192" v="168"/>
        <pc:sldMkLst>
          <pc:docMk/>
          <pc:sldMk cId="1888752485" sldId="327"/>
        </pc:sldMkLst>
      </pc:sldChg>
      <pc:sldChg chg="add ord">
        <pc:chgData name="Yuan Yin" userId="8ec49bdb71824513" providerId="LiveId" clId="{355EF688-8B38-4F32-8B72-E4083F070A28}" dt="2025-05-19T20:47:41.523" v="172" actId="20578"/>
        <pc:sldMkLst>
          <pc:docMk/>
          <pc:sldMk cId="3361165276" sldId="330"/>
        </pc:sldMkLst>
      </pc:sldChg>
    </pc:docChg>
  </pc:docChgLst>
  <pc:docChgLst>
    <pc:chgData name="Guest User" providerId="Windows Live" clId="Web-{CAA58957-937C-DAB9-39EC-1DD2C4340450}"/>
    <pc:docChg chg="modSld">
      <pc:chgData name="Guest User" userId="" providerId="Windows Live" clId="Web-{CAA58957-937C-DAB9-39EC-1DD2C4340450}" dt="2025-05-19T13:17:38.482" v="0" actId="1076"/>
      <pc:docMkLst>
        <pc:docMk/>
      </pc:docMkLst>
      <pc:sldChg chg="modSp">
        <pc:chgData name="Guest User" userId="" providerId="Windows Live" clId="Web-{CAA58957-937C-DAB9-39EC-1DD2C4340450}" dt="2025-05-19T13:17:38.482" v="0" actId="1076"/>
        <pc:sldMkLst>
          <pc:docMk/>
          <pc:sldMk cId="866541546" sldId="301"/>
        </pc:sldMkLst>
        <pc:spChg chg="mod">
          <ac:chgData name="Guest User" userId="" providerId="Windows Live" clId="Web-{CAA58957-937C-DAB9-39EC-1DD2C4340450}" dt="2025-05-19T13:17:38.482" v="0" actId="1076"/>
          <ac:spMkLst>
            <pc:docMk/>
            <pc:sldMk cId="866541546" sldId="301"/>
            <ac:spMk id="6" creationId="{B09C30EC-0DE6-160C-31B4-E0D58002376D}"/>
          </ac:spMkLst>
        </pc:spChg>
      </pc:sldChg>
    </pc:docChg>
  </pc:docChgLst>
  <pc:docChgLst>
    <pc:chgData name="Guest User" providerId="Windows Live" clId="Web-{A4BA037A-6400-6785-D1AF-1CC892C1425E}"/>
    <pc:docChg chg="addSld modSld sldOrd">
      <pc:chgData name="Guest User" userId="" providerId="Windows Live" clId="Web-{A4BA037A-6400-6785-D1AF-1CC892C1425E}" dt="2025-05-20T12:58:11.808" v="11"/>
      <pc:docMkLst>
        <pc:docMk/>
      </pc:docMkLst>
      <pc:sldChg chg="modTransition">
        <pc:chgData name="Guest User" userId="" providerId="Windows Live" clId="Web-{A4BA037A-6400-6785-D1AF-1CC892C1425E}" dt="2025-05-20T12:58:11.808" v="11"/>
        <pc:sldMkLst>
          <pc:docMk/>
          <pc:sldMk cId="4191621320" sldId="304"/>
        </pc:sldMkLst>
      </pc:sldChg>
      <pc:sldChg chg="modSp add ord replId addAnim">
        <pc:chgData name="Guest User" userId="" providerId="Windows Live" clId="Web-{A4BA037A-6400-6785-D1AF-1CC892C1425E}" dt="2025-05-19T19:07:07.514" v="10"/>
        <pc:sldMkLst>
          <pc:docMk/>
          <pc:sldMk cId="1631431169" sldId="329"/>
        </pc:sldMkLst>
        <pc:spChg chg="mod">
          <ac:chgData name="Guest User" userId="" providerId="Windows Live" clId="Web-{A4BA037A-6400-6785-D1AF-1CC892C1425E}" dt="2025-05-19T19:06:40.732" v="6" actId="20577"/>
          <ac:spMkLst>
            <pc:docMk/>
            <pc:sldMk cId="1631431169" sldId="329"/>
            <ac:spMk id="2" creationId="{5BF3765B-7C44-94D0-097F-3260D9204A50}"/>
          </ac:spMkLst>
        </pc:spChg>
        <pc:spChg chg="mod">
          <ac:chgData name="Guest User" userId="" providerId="Windows Live" clId="Web-{A4BA037A-6400-6785-D1AF-1CC892C1425E}" dt="2025-05-19T19:06:49.154" v="9" actId="1076"/>
          <ac:spMkLst>
            <pc:docMk/>
            <pc:sldMk cId="1631431169" sldId="329"/>
            <ac:spMk id="6" creationId="{80EC9A3E-E030-C2A1-A158-06E9A0BC2E10}"/>
          </ac:spMkLst>
        </pc:spChg>
      </pc:sldChg>
    </pc:docChg>
  </pc:docChgLst>
  <pc:docChgLst>
    <pc:chgData name="Guest User" providerId="Windows Live" clId="Web-{FB2466E3-0DCE-04ED-9714-F99BBD1CD032}"/>
    <pc:docChg chg="addSld delSld modSld sldOrd">
      <pc:chgData name="Guest User" userId="" providerId="Windows Live" clId="Web-{FB2466E3-0DCE-04ED-9714-F99BBD1CD032}" dt="2025-05-19T02:05:49.334" v="89" actId="14100"/>
      <pc:docMkLst>
        <pc:docMk/>
      </pc:docMkLst>
      <pc:sldChg chg="del">
        <pc:chgData name="Guest User" userId="" providerId="Windows Live" clId="Web-{FB2466E3-0DCE-04ED-9714-F99BBD1CD032}" dt="2025-05-19T01:41:55.826" v="16"/>
        <pc:sldMkLst>
          <pc:docMk/>
          <pc:sldMk cId="0" sldId="258"/>
        </pc:sldMkLst>
      </pc:sldChg>
      <pc:sldChg chg="del ord">
        <pc:chgData name="Guest User" userId="" providerId="Windows Live" clId="Web-{FB2466E3-0DCE-04ED-9714-F99BBD1CD032}" dt="2025-05-19T01:45:51.926" v="67"/>
        <pc:sldMkLst>
          <pc:docMk/>
          <pc:sldMk cId="0" sldId="259"/>
        </pc:sldMkLst>
      </pc:sldChg>
      <pc:sldChg chg="del">
        <pc:chgData name="Guest User" userId="" providerId="Windows Live" clId="Web-{FB2466E3-0DCE-04ED-9714-F99BBD1CD032}" dt="2025-05-19T01:45:16.456" v="60"/>
        <pc:sldMkLst>
          <pc:docMk/>
          <pc:sldMk cId="0" sldId="260"/>
        </pc:sldMkLst>
      </pc:sldChg>
      <pc:sldChg chg="del">
        <pc:chgData name="Guest User" userId="" providerId="Windows Live" clId="Web-{FB2466E3-0DCE-04ED-9714-F99BBD1CD032}" dt="2025-05-19T01:45:16.456" v="59"/>
        <pc:sldMkLst>
          <pc:docMk/>
          <pc:sldMk cId="0" sldId="261"/>
        </pc:sldMkLst>
      </pc:sldChg>
      <pc:sldChg chg="del">
        <pc:chgData name="Guest User" userId="" providerId="Windows Live" clId="Web-{FB2466E3-0DCE-04ED-9714-F99BBD1CD032}" dt="2025-05-19T01:45:16.441" v="58"/>
        <pc:sldMkLst>
          <pc:docMk/>
          <pc:sldMk cId="0" sldId="263"/>
        </pc:sldMkLst>
      </pc:sldChg>
      <pc:sldChg chg="del">
        <pc:chgData name="Guest User" userId="" providerId="Windows Live" clId="Web-{FB2466E3-0DCE-04ED-9714-F99BBD1CD032}" dt="2025-05-19T01:45:16.441" v="57"/>
        <pc:sldMkLst>
          <pc:docMk/>
          <pc:sldMk cId="0" sldId="264"/>
        </pc:sldMkLst>
      </pc:sldChg>
      <pc:sldChg chg="del">
        <pc:chgData name="Guest User" userId="" providerId="Windows Live" clId="Web-{FB2466E3-0DCE-04ED-9714-F99BBD1CD032}" dt="2025-05-19T01:45:16.425" v="56"/>
        <pc:sldMkLst>
          <pc:docMk/>
          <pc:sldMk cId="0" sldId="265"/>
        </pc:sldMkLst>
      </pc:sldChg>
      <pc:sldChg chg="del">
        <pc:chgData name="Guest User" userId="" providerId="Windows Live" clId="Web-{FB2466E3-0DCE-04ED-9714-F99BBD1CD032}" dt="2025-05-19T01:45:16.425" v="55"/>
        <pc:sldMkLst>
          <pc:docMk/>
          <pc:sldMk cId="0" sldId="266"/>
        </pc:sldMkLst>
      </pc:sldChg>
      <pc:sldChg chg="del">
        <pc:chgData name="Guest User" userId="" providerId="Windows Live" clId="Web-{FB2466E3-0DCE-04ED-9714-F99BBD1CD032}" dt="2025-05-19T01:45:16.425" v="54"/>
        <pc:sldMkLst>
          <pc:docMk/>
          <pc:sldMk cId="0" sldId="267"/>
        </pc:sldMkLst>
      </pc:sldChg>
      <pc:sldChg chg="del">
        <pc:chgData name="Guest User" userId="" providerId="Windows Live" clId="Web-{FB2466E3-0DCE-04ED-9714-F99BBD1CD032}" dt="2025-05-19T01:45:16.409" v="53"/>
        <pc:sldMkLst>
          <pc:docMk/>
          <pc:sldMk cId="0" sldId="268"/>
        </pc:sldMkLst>
      </pc:sldChg>
      <pc:sldChg chg="del">
        <pc:chgData name="Guest User" userId="" providerId="Windows Live" clId="Web-{FB2466E3-0DCE-04ED-9714-F99BBD1CD032}" dt="2025-05-19T01:45:16.409" v="52"/>
        <pc:sldMkLst>
          <pc:docMk/>
          <pc:sldMk cId="0" sldId="269"/>
        </pc:sldMkLst>
      </pc:sldChg>
      <pc:sldChg chg="del">
        <pc:chgData name="Guest User" userId="" providerId="Windows Live" clId="Web-{FB2466E3-0DCE-04ED-9714-F99BBD1CD032}" dt="2025-05-19T01:45:07.393" v="51"/>
        <pc:sldMkLst>
          <pc:docMk/>
          <pc:sldMk cId="0" sldId="270"/>
        </pc:sldMkLst>
      </pc:sldChg>
      <pc:sldChg chg="del">
        <pc:chgData name="Guest User" userId="" providerId="Windows Live" clId="Web-{FB2466E3-0DCE-04ED-9714-F99BBD1CD032}" dt="2025-05-19T01:45:07.378" v="50"/>
        <pc:sldMkLst>
          <pc:docMk/>
          <pc:sldMk cId="0" sldId="271"/>
        </pc:sldMkLst>
      </pc:sldChg>
      <pc:sldChg chg="del">
        <pc:chgData name="Guest User" userId="" providerId="Windows Live" clId="Web-{FB2466E3-0DCE-04ED-9714-F99BBD1CD032}" dt="2025-05-19T01:45:07.378" v="49"/>
        <pc:sldMkLst>
          <pc:docMk/>
          <pc:sldMk cId="0" sldId="272"/>
        </pc:sldMkLst>
      </pc:sldChg>
      <pc:sldChg chg="del">
        <pc:chgData name="Guest User" userId="" providerId="Windows Live" clId="Web-{FB2466E3-0DCE-04ED-9714-F99BBD1CD032}" dt="2025-05-19T01:45:07.378" v="48"/>
        <pc:sldMkLst>
          <pc:docMk/>
          <pc:sldMk cId="0" sldId="273"/>
        </pc:sldMkLst>
      </pc:sldChg>
      <pc:sldChg chg="del">
        <pc:chgData name="Guest User" userId="" providerId="Windows Live" clId="Web-{FB2466E3-0DCE-04ED-9714-F99BBD1CD032}" dt="2025-05-19T01:45:07.378" v="47"/>
        <pc:sldMkLst>
          <pc:docMk/>
          <pc:sldMk cId="0" sldId="274"/>
        </pc:sldMkLst>
      </pc:sldChg>
      <pc:sldChg chg="modSp">
        <pc:chgData name="Guest User" userId="" providerId="Windows Live" clId="Web-{FB2466E3-0DCE-04ED-9714-F99BBD1CD032}" dt="2025-05-19T01:45:37.316" v="66" actId="20577"/>
        <pc:sldMkLst>
          <pc:docMk/>
          <pc:sldMk cId="0" sldId="275"/>
        </pc:sldMkLst>
        <pc:spChg chg="mod">
          <ac:chgData name="Guest User" userId="" providerId="Windows Live" clId="Web-{FB2466E3-0DCE-04ED-9714-F99BBD1CD032}" dt="2025-05-19T01:45:37.316" v="66" actId="20577"/>
          <ac:spMkLst>
            <pc:docMk/>
            <pc:sldMk cId="0" sldId="275"/>
            <ac:spMk id="3451" creationId="{00000000-0000-0000-0000-000000000000}"/>
          </ac:spMkLst>
        </pc:spChg>
      </pc:sldChg>
      <pc:sldChg chg="del">
        <pc:chgData name="Guest User" userId="" providerId="Windows Live" clId="Web-{FB2466E3-0DCE-04ED-9714-F99BBD1CD032}" dt="2025-05-19T02:02:47.235" v="84"/>
        <pc:sldMkLst>
          <pc:docMk/>
          <pc:sldMk cId="0" sldId="276"/>
        </pc:sldMkLst>
      </pc:sldChg>
      <pc:sldChg chg="del">
        <pc:chgData name="Guest User" userId="" providerId="Windows Live" clId="Web-{FB2466E3-0DCE-04ED-9714-F99BBD1CD032}" dt="2025-05-19T02:02:46.313" v="83"/>
        <pc:sldMkLst>
          <pc:docMk/>
          <pc:sldMk cId="0" sldId="277"/>
        </pc:sldMkLst>
      </pc:sldChg>
      <pc:sldChg chg="modSp ord">
        <pc:chgData name="Guest User" userId="" providerId="Windows Live" clId="Web-{FB2466E3-0DCE-04ED-9714-F99BBD1CD032}" dt="2025-05-19T01:45:24.269" v="61"/>
        <pc:sldMkLst>
          <pc:docMk/>
          <pc:sldMk cId="0" sldId="278"/>
        </pc:sldMkLst>
        <pc:spChg chg="mod">
          <ac:chgData name="Guest User" userId="" providerId="Windows Live" clId="Web-{FB2466E3-0DCE-04ED-9714-F99BBD1CD032}" dt="2025-05-19T01:43:15.047" v="31" actId="20577"/>
          <ac:spMkLst>
            <pc:docMk/>
            <pc:sldMk cId="0" sldId="278"/>
            <ac:spMk id="4500" creationId="{00000000-0000-0000-0000-000000000000}"/>
          </ac:spMkLst>
        </pc:spChg>
        <pc:spChg chg="mod">
          <ac:chgData name="Guest User" userId="" providerId="Windows Live" clId="Web-{FB2466E3-0DCE-04ED-9714-F99BBD1CD032}" dt="2025-05-19T01:44:33.346" v="37" actId="20577"/>
          <ac:spMkLst>
            <pc:docMk/>
            <pc:sldMk cId="0" sldId="278"/>
            <ac:spMk id="4501" creationId="{00000000-0000-0000-0000-000000000000}"/>
          </ac:spMkLst>
        </pc:spChg>
      </pc:sldChg>
      <pc:sldChg chg="del">
        <pc:chgData name="Guest User" userId="" providerId="Windows Live" clId="Web-{FB2466E3-0DCE-04ED-9714-F99BBD1CD032}" dt="2025-05-19T01:43:10.421" v="30"/>
        <pc:sldMkLst>
          <pc:docMk/>
          <pc:sldMk cId="0" sldId="279"/>
        </pc:sldMkLst>
      </pc:sldChg>
      <pc:sldChg chg="del">
        <pc:chgData name="Guest User" userId="" providerId="Windows Live" clId="Web-{FB2466E3-0DCE-04ED-9714-F99BBD1CD032}" dt="2025-05-19T01:43:10.406" v="29"/>
        <pc:sldMkLst>
          <pc:docMk/>
          <pc:sldMk cId="0" sldId="280"/>
        </pc:sldMkLst>
      </pc:sldChg>
      <pc:sldChg chg="del">
        <pc:chgData name="Guest User" userId="" providerId="Windows Live" clId="Web-{FB2466E3-0DCE-04ED-9714-F99BBD1CD032}" dt="2025-05-19T01:43:10.406" v="28"/>
        <pc:sldMkLst>
          <pc:docMk/>
          <pc:sldMk cId="0" sldId="281"/>
        </pc:sldMkLst>
      </pc:sldChg>
      <pc:sldChg chg="del">
        <pc:chgData name="Guest User" userId="" providerId="Windows Live" clId="Web-{FB2466E3-0DCE-04ED-9714-F99BBD1CD032}" dt="2025-05-19T01:43:10.390" v="27"/>
        <pc:sldMkLst>
          <pc:docMk/>
          <pc:sldMk cId="0" sldId="282"/>
        </pc:sldMkLst>
      </pc:sldChg>
      <pc:sldChg chg="del">
        <pc:chgData name="Guest User" userId="" providerId="Windows Live" clId="Web-{FB2466E3-0DCE-04ED-9714-F99BBD1CD032}" dt="2025-05-19T01:43:10.390" v="26"/>
        <pc:sldMkLst>
          <pc:docMk/>
          <pc:sldMk cId="0" sldId="283"/>
        </pc:sldMkLst>
      </pc:sldChg>
      <pc:sldChg chg="del">
        <pc:chgData name="Guest User" userId="" providerId="Windows Live" clId="Web-{FB2466E3-0DCE-04ED-9714-F99BBD1CD032}" dt="2025-05-19T01:43:00.046" v="22"/>
        <pc:sldMkLst>
          <pc:docMk/>
          <pc:sldMk cId="0" sldId="284"/>
        </pc:sldMkLst>
      </pc:sldChg>
      <pc:sldChg chg="del">
        <pc:chgData name="Guest User" userId="" providerId="Windows Live" clId="Web-{FB2466E3-0DCE-04ED-9714-F99BBD1CD032}" dt="2025-05-19T01:42:59.874" v="21"/>
        <pc:sldMkLst>
          <pc:docMk/>
          <pc:sldMk cId="0" sldId="285"/>
        </pc:sldMkLst>
      </pc:sldChg>
      <pc:sldChg chg="del">
        <pc:chgData name="Guest User" userId="" providerId="Windows Live" clId="Web-{FB2466E3-0DCE-04ED-9714-F99BBD1CD032}" dt="2025-05-19T01:42:59.843" v="20"/>
        <pc:sldMkLst>
          <pc:docMk/>
          <pc:sldMk cId="0" sldId="286"/>
        </pc:sldMkLst>
      </pc:sldChg>
      <pc:sldChg chg="del">
        <pc:chgData name="Guest User" userId="" providerId="Windows Live" clId="Web-{FB2466E3-0DCE-04ED-9714-F99BBD1CD032}" dt="2025-05-19T01:43:10.359" v="25"/>
        <pc:sldMkLst>
          <pc:docMk/>
          <pc:sldMk cId="0" sldId="287"/>
        </pc:sldMkLst>
      </pc:sldChg>
      <pc:sldChg chg="del">
        <pc:chgData name="Guest User" userId="" providerId="Windows Live" clId="Web-{FB2466E3-0DCE-04ED-9714-F99BBD1CD032}" dt="2025-05-19T01:43:10.343" v="24"/>
        <pc:sldMkLst>
          <pc:docMk/>
          <pc:sldMk cId="0" sldId="288"/>
        </pc:sldMkLst>
      </pc:sldChg>
      <pc:sldChg chg="del">
        <pc:chgData name="Guest User" userId="" providerId="Windows Live" clId="Web-{FB2466E3-0DCE-04ED-9714-F99BBD1CD032}" dt="2025-05-19T01:43:10.312" v="23"/>
        <pc:sldMkLst>
          <pc:docMk/>
          <pc:sldMk cId="0" sldId="289"/>
        </pc:sldMkLst>
      </pc:sldChg>
      <pc:sldChg chg="del">
        <pc:chgData name="Guest User" userId="" providerId="Windows Live" clId="Web-{FB2466E3-0DCE-04ED-9714-F99BBD1CD032}" dt="2025-05-19T01:45:01.987" v="46"/>
        <pc:sldMkLst>
          <pc:docMk/>
          <pc:sldMk cId="0" sldId="290"/>
        </pc:sldMkLst>
      </pc:sldChg>
      <pc:sldChg chg="del">
        <pc:chgData name="Guest User" userId="" providerId="Windows Live" clId="Web-{FB2466E3-0DCE-04ED-9714-F99BBD1CD032}" dt="2025-05-19T01:45:01.909" v="45"/>
        <pc:sldMkLst>
          <pc:docMk/>
          <pc:sldMk cId="0" sldId="291"/>
        </pc:sldMkLst>
      </pc:sldChg>
      <pc:sldChg chg="del">
        <pc:chgData name="Guest User" userId="" providerId="Windows Live" clId="Web-{FB2466E3-0DCE-04ED-9714-F99BBD1CD032}" dt="2025-05-19T01:42:52.593" v="19"/>
        <pc:sldMkLst>
          <pc:docMk/>
          <pc:sldMk cId="0" sldId="292"/>
        </pc:sldMkLst>
      </pc:sldChg>
      <pc:sldChg chg="del">
        <pc:chgData name="Guest User" userId="" providerId="Windows Live" clId="Web-{FB2466E3-0DCE-04ED-9714-F99BBD1CD032}" dt="2025-05-19T01:45:01.768" v="44"/>
        <pc:sldMkLst>
          <pc:docMk/>
          <pc:sldMk cId="0" sldId="293"/>
        </pc:sldMkLst>
      </pc:sldChg>
      <pc:sldChg chg="del">
        <pc:chgData name="Guest User" userId="" providerId="Windows Live" clId="Web-{FB2466E3-0DCE-04ED-9714-F99BBD1CD032}" dt="2025-05-19T01:45:01.674" v="43"/>
        <pc:sldMkLst>
          <pc:docMk/>
          <pc:sldMk cId="0" sldId="294"/>
        </pc:sldMkLst>
      </pc:sldChg>
      <pc:sldChg chg="del">
        <pc:chgData name="Guest User" userId="" providerId="Windows Live" clId="Web-{FB2466E3-0DCE-04ED-9714-F99BBD1CD032}" dt="2025-05-19T01:42:49.405" v="18"/>
        <pc:sldMkLst>
          <pc:docMk/>
          <pc:sldMk cId="0" sldId="295"/>
        </pc:sldMkLst>
      </pc:sldChg>
      <pc:sldChg chg="del">
        <pc:chgData name="Guest User" userId="" providerId="Windows Live" clId="Web-{FB2466E3-0DCE-04ED-9714-F99BBD1CD032}" dt="2025-05-19T01:42:48.046" v="17"/>
        <pc:sldMkLst>
          <pc:docMk/>
          <pc:sldMk cId="0" sldId="296"/>
        </pc:sldMkLst>
      </pc:sldChg>
      <pc:sldChg chg="modSp">
        <pc:chgData name="Guest User" userId="" providerId="Windows Live" clId="Web-{FB2466E3-0DCE-04ED-9714-F99BBD1CD032}" dt="2025-05-19T01:40:46.339" v="7" actId="1076"/>
        <pc:sldMkLst>
          <pc:docMk/>
          <pc:sldMk cId="866541546" sldId="301"/>
        </pc:sldMkLst>
        <pc:spChg chg="mod">
          <ac:chgData name="Guest User" userId="" providerId="Windows Live" clId="Web-{FB2466E3-0DCE-04ED-9714-F99BBD1CD032}" dt="2025-05-19T01:40:46.339" v="7" actId="1076"/>
          <ac:spMkLst>
            <pc:docMk/>
            <pc:sldMk cId="866541546" sldId="301"/>
            <ac:spMk id="6" creationId="{B09C30EC-0DE6-160C-31B4-E0D58002376D}"/>
          </ac:spMkLst>
        </pc:spChg>
      </pc:sldChg>
      <pc:sldChg chg="addSp delSp modSp ord modTransition">
        <pc:chgData name="Guest User" userId="" providerId="Windows Live" clId="Web-{FB2466E3-0DCE-04ED-9714-F99BBD1CD032}" dt="2025-05-19T02:01:10.936" v="82"/>
        <pc:sldMkLst>
          <pc:docMk/>
          <pc:sldMk cId="4191621320" sldId="304"/>
        </pc:sldMkLst>
        <pc:spChg chg="del">
          <ac:chgData name="Guest User" userId="" providerId="Windows Live" clId="Web-{FB2466E3-0DCE-04ED-9714-F99BBD1CD032}" dt="2025-05-19T01:57:36.883" v="74"/>
          <ac:spMkLst>
            <pc:docMk/>
            <pc:sldMk cId="4191621320" sldId="304"/>
            <ac:spMk id="2" creationId="{C9D032AA-C6EC-BF01-64F2-6CA815505918}"/>
          </ac:spMkLst>
        </pc:spChg>
        <pc:spChg chg="add del mod">
          <ac:chgData name="Guest User" userId="" providerId="Windows Live" clId="Web-{FB2466E3-0DCE-04ED-9714-F99BBD1CD032}" dt="2025-05-19T01:57:41.008" v="76"/>
          <ac:spMkLst>
            <pc:docMk/>
            <pc:sldMk cId="4191621320" sldId="304"/>
            <ac:spMk id="5" creationId="{95300E5D-87DC-A473-D99A-1CED3C979163}"/>
          </ac:spMkLst>
        </pc:spChg>
        <pc:picChg chg="add mod">
          <ac:chgData name="Guest User" userId="" providerId="Windows Live" clId="Web-{FB2466E3-0DCE-04ED-9714-F99BBD1CD032}" dt="2025-05-19T01:57:38.742" v="75" actId="1076"/>
          <ac:picMkLst>
            <pc:docMk/>
            <pc:sldMk cId="4191621320" sldId="304"/>
            <ac:picMk id="3" creationId="{DB9A4ABA-258F-7B39-5B38-FEE486CDE994}"/>
          </ac:picMkLst>
        </pc:picChg>
      </pc:sldChg>
      <pc:sldChg chg="modSp">
        <pc:chgData name="Guest User" userId="" providerId="Windows Live" clId="Web-{FB2466E3-0DCE-04ED-9714-F99BBD1CD032}" dt="2025-05-19T02:05:42.631" v="88" actId="1076"/>
        <pc:sldMkLst>
          <pc:docMk/>
          <pc:sldMk cId="1168916538" sldId="307"/>
        </pc:sldMkLst>
        <pc:picChg chg="mod">
          <ac:chgData name="Guest User" userId="" providerId="Windows Live" clId="Web-{FB2466E3-0DCE-04ED-9714-F99BBD1CD032}" dt="2025-05-19T02:05:35.287" v="86" actId="1076"/>
          <ac:picMkLst>
            <pc:docMk/>
            <pc:sldMk cId="1168916538" sldId="307"/>
            <ac:picMk id="13" creationId="{55FAF77F-12E9-4B0E-9A82-FEECFCEE7C5F}"/>
          </ac:picMkLst>
        </pc:picChg>
        <pc:picChg chg="mod">
          <ac:chgData name="Guest User" userId="" providerId="Windows Live" clId="Web-{FB2466E3-0DCE-04ED-9714-F99BBD1CD032}" dt="2025-05-19T02:05:42.631" v="88" actId="1076"/>
          <ac:picMkLst>
            <pc:docMk/>
            <pc:sldMk cId="1168916538" sldId="307"/>
            <ac:picMk id="15" creationId="{0A2F48A2-2E21-4810-BB78-DFD3125D0A9F}"/>
          </ac:picMkLst>
        </pc:picChg>
        <pc:picChg chg="mod">
          <ac:chgData name="Guest User" userId="" providerId="Windows Live" clId="Web-{FB2466E3-0DCE-04ED-9714-F99BBD1CD032}" dt="2025-05-19T02:05:39.146" v="87" actId="14100"/>
          <ac:picMkLst>
            <pc:docMk/>
            <pc:sldMk cId="1168916538" sldId="307"/>
            <ac:picMk id="17" creationId="{115F6544-1420-44D8-BDC0-67F6650700C1}"/>
          </ac:picMkLst>
        </pc:picChg>
      </pc:sldChg>
      <pc:sldChg chg="modSp">
        <pc:chgData name="Guest User" userId="" providerId="Windows Live" clId="Web-{FB2466E3-0DCE-04ED-9714-F99BBD1CD032}" dt="2025-05-19T01:41:08.152" v="10" actId="20577"/>
        <pc:sldMkLst>
          <pc:docMk/>
          <pc:sldMk cId="403445596" sldId="310"/>
        </pc:sldMkLst>
        <pc:spChg chg="mod">
          <ac:chgData name="Guest User" userId="" providerId="Windows Live" clId="Web-{FB2466E3-0DCE-04ED-9714-F99BBD1CD032}" dt="2025-05-19T01:41:08.152" v="10" actId="20577"/>
          <ac:spMkLst>
            <pc:docMk/>
            <pc:sldMk cId="403445596" sldId="310"/>
            <ac:spMk id="12" creationId="{A3E6654F-DBFC-4614-BB89-B22A1F2877A4}"/>
          </ac:spMkLst>
        </pc:spChg>
      </pc:sldChg>
      <pc:sldChg chg="modSp">
        <pc:chgData name="Guest User" userId="" providerId="Windows Live" clId="Web-{FB2466E3-0DCE-04ED-9714-F99BBD1CD032}" dt="2025-05-19T02:05:49.334" v="89" actId="14100"/>
        <pc:sldMkLst>
          <pc:docMk/>
          <pc:sldMk cId="1892548454" sldId="311"/>
        </pc:sldMkLst>
        <pc:picChg chg="mod">
          <ac:chgData name="Guest User" userId="" providerId="Windows Live" clId="Web-{FB2466E3-0DCE-04ED-9714-F99BBD1CD032}" dt="2025-05-19T02:05:49.334" v="89" actId="14100"/>
          <ac:picMkLst>
            <pc:docMk/>
            <pc:sldMk cId="1892548454" sldId="311"/>
            <ac:picMk id="3074" creationId="{76A2AE00-05E4-4DA7-95F3-2311A2E5D5A4}"/>
          </ac:picMkLst>
        </pc:picChg>
      </pc:sldChg>
      <pc:sldChg chg="del">
        <pc:chgData name="Guest User" userId="" providerId="Windows Live" clId="Web-{FB2466E3-0DCE-04ED-9714-F99BBD1CD032}" dt="2025-05-19T02:04:04.940" v="85"/>
        <pc:sldMkLst>
          <pc:docMk/>
          <pc:sldMk cId="3564865944" sldId="313"/>
        </pc:sldMkLst>
      </pc:sldChg>
      <pc:sldChg chg="modSp">
        <pc:chgData name="Guest User" userId="" providerId="Windows Live" clId="Web-{FB2466E3-0DCE-04ED-9714-F99BBD1CD032}" dt="2025-05-19T01:41:42.028" v="15" actId="1076"/>
        <pc:sldMkLst>
          <pc:docMk/>
          <pc:sldMk cId="3000045502" sldId="314"/>
        </pc:sldMkLst>
        <pc:spChg chg="mod">
          <ac:chgData name="Guest User" userId="" providerId="Windows Live" clId="Web-{FB2466E3-0DCE-04ED-9714-F99BBD1CD032}" dt="2025-05-19T01:41:36.419" v="14" actId="1076"/>
          <ac:spMkLst>
            <pc:docMk/>
            <pc:sldMk cId="3000045502" sldId="314"/>
            <ac:spMk id="6" creationId="{0AD3F16A-3AF3-4D49-A357-94B91177B04B}"/>
          </ac:spMkLst>
        </pc:spChg>
        <pc:picChg chg="mod">
          <ac:chgData name="Guest User" userId="" providerId="Windows Live" clId="Web-{FB2466E3-0DCE-04ED-9714-F99BBD1CD032}" dt="2025-05-19T01:41:42.028" v="15" actId="1076"/>
          <ac:picMkLst>
            <pc:docMk/>
            <pc:sldMk cId="3000045502" sldId="314"/>
            <ac:picMk id="10" creationId="{ABA030C8-3CE9-4178-B927-F3019BEC89D5}"/>
          </ac:picMkLst>
        </pc:picChg>
      </pc:sldChg>
      <pc:sldChg chg="del">
        <pc:chgData name="Guest User" userId="" providerId="Windows Live" clId="Web-{FB2466E3-0DCE-04ED-9714-F99BBD1CD032}" dt="2025-05-19T01:41:25.059" v="13"/>
        <pc:sldMkLst>
          <pc:docMk/>
          <pc:sldMk cId="3507259862" sldId="316"/>
        </pc:sldMkLst>
      </pc:sldChg>
      <pc:sldChg chg="del">
        <pc:chgData name="Guest User" userId="" providerId="Windows Live" clId="Web-{FB2466E3-0DCE-04ED-9714-F99BBD1CD032}" dt="2025-05-19T01:41:21.043" v="12"/>
        <pc:sldMkLst>
          <pc:docMk/>
          <pc:sldMk cId="3781647257" sldId="317"/>
        </pc:sldMkLst>
      </pc:sldChg>
      <pc:sldChg chg="del">
        <pc:chgData name="Guest User" userId="" providerId="Windows Live" clId="Web-{FB2466E3-0DCE-04ED-9714-F99BBD1CD032}" dt="2025-05-19T01:41:20.637" v="11"/>
        <pc:sldMkLst>
          <pc:docMk/>
          <pc:sldMk cId="3946097497" sldId="318"/>
        </pc:sldMkLst>
      </pc:sldChg>
      <pc:sldChg chg="add">
        <pc:chgData name="Guest User" userId="" providerId="Windows Live" clId="Web-{FB2466E3-0DCE-04ED-9714-F99BBD1CD032}" dt="2025-05-19T01:39:36.884" v="0"/>
        <pc:sldMkLst>
          <pc:docMk/>
          <pc:sldMk cId="1853596299" sldId="321"/>
        </pc:sldMkLst>
      </pc:sldChg>
      <pc:sldChg chg="add">
        <pc:chgData name="Guest User" userId="" providerId="Windows Live" clId="Web-{FB2466E3-0DCE-04ED-9714-F99BBD1CD032}" dt="2025-05-19T01:39:50.869" v="1"/>
        <pc:sldMkLst>
          <pc:docMk/>
          <pc:sldMk cId="3680169973" sldId="322"/>
        </pc:sldMkLst>
      </pc:sldChg>
      <pc:sldChg chg="add">
        <pc:chgData name="Guest User" userId="" providerId="Windows Live" clId="Web-{FB2466E3-0DCE-04ED-9714-F99BBD1CD032}" dt="2025-05-19T01:40:04.291" v="3"/>
        <pc:sldMkLst>
          <pc:docMk/>
          <pc:sldMk cId="1124065419" sldId="323"/>
        </pc:sldMkLst>
      </pc:sldChg>
      <pc:sldChg chg="add">
        <pc:chgData name="Guest User" userId="" providerId="Windows Live" clId="Web-{FB2466E3-0DCE-04ED-9714-F99BBD1CD032}" dt="2025-05-19T01:40:10.041" v="4"/>
        <pc:sldMkLst>
          <pc:docMk/>
          <pc:sldMk cId="439948822" sldId="324"/>
        </pc:sldMkLst>
      </pc:sldChg>
      <pc:sldChg chg="add">
        <pc:chgData name="Guest User" userId="" providerId="Windows Live" clId="Web-{FB2466E3-0DCE-04ED-9714-F99BBD1CD032}" dt="2025-05-19T01:40:18.104" v="5"/>
        <pc:sldMkLst>
          <pc:docMk/>
          <pc:sldMk cId="3243487727" sldId="325"/>
        </pc:sldMkLst>
      </pc:sldChg>
      <pc:sldChg chg="add del">
        <pc:chgData name="Guest User" userId="" providerId="Windows Live" clId="Web-{FB2466E3-0DCE-04ED-9714-F99BBD1CD032}" dt="2025-05-19T01:58:03.993" v="78"/>
        <pc:sldMkLst>
          <pc:docMk/>
          <pc:sldMk cId="579287040" sldId="326"/>
        </pc:sldMkLst>
      </pc:sldChg>
      <pc:sldChg chg="modSp add ord replId">
        <pc:chgData name="Guest User" userId="" providerId="Windows Live" clId="Web-{FB2466E3-0DCE-04ED-9714-F99BBD1CD032}" dt="2025-05-19T01:45:25.769" v="62"/>
        <pc:sldMkLst>
          <pc:docMk/>
          <pc:sldMk cId="1888752485" sldId="327"/>
        </pc:sldMkLst>
        <pc:spChg chg="mod">
          <ac:chgData name="Guest User" userId="" providerId="Windows Live" clId="Web-{FB2466E3-0DCE-04ED-9714-F99BBD1CD032}" dt="2025-05-19T01:44:57.065" v="42" actId="20577"/>
          <ac:spMkLst>
            <pc:docMk/>
            <pc:sldMk cId="1888752485" sldId="327"/>
            <ac:spMk id="4501" creationId="{6041DCC1-A476-FACD-5838-02C8CE62DD72}"/>
          </ac:spMkLst>
        </pc:spChg>
      </pc:sldChg>
      <pc:sldChg chg="addSp delSp modSp add replId">
        <pc:chgData name="Guest User" userId="" providerId="Windows Live" clId="Web-{FB2466E3-0DCE-04ED-9714-F99BBD1CD032}" dt="2025-05-19T02:00:37.482" v="80"/>
        <pc:sldMkLst>
          <pc:docMk/>
          <pc:sldMk cId="2481782026" sldId="328"/>
        </pc:sldMkLst>
        <pc:spChg chg="add del mod">
          <ac:chgData name="Guest User" userId="" providerId="Windows Live" clId="Web-{FB2466E3-0DCE-04ED-9714-F99BBD1CD032}" dt="2025-05-19T02:00:37.482" v="80"/>
          <ac:spMkLst>
            <pc:docMk/>
            <pc:sldMk cId="2481782026" sldId="328"/>
            <ac:spMk id="3" creationId="{CF2BCE26-4D5C-8448-12C3-6B40EAFF7BE2}"/>
          </ac:spMkLst>
        </pc:spChg>
        <pc:spChg chg="del">
          <ac:chgData name="Guest User" userId="" providerId="Windows Live" clId="Web-{FB2466E3-0DCE-04ED-9714-F99BBD1CD032}" dt="2025-05-19T02:00:29.169" v="79"/>
          <ac:spMkLst>
            <pc:docMk/>
            <pc:sldMk cId="2481782026" sldId="328"/>
            <ac:spMk id="9" creationId="{5EDD451E-EC70-44DE-F3AD-383D74A0DA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>
          <a:extLst>
            <a:ext uri="{FF2B5EF4-FFF2-40B4-BE49-F238E27FC236}">
              <a16:creationId xmlns:a16="http://schemas.microsoft.com/office/drawing/2014/main" id="{BCBD222C-D1C4-9FF5-0784-D5EB33933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f45edc9e43_0_236:notes">
            <a:extLst>
              <a:ext uri="{FF2B5EF4-FFF2-40B4-BE49-F238E27FC236}">
                <a16:creationId xmlns:a16="http://schemas.microsoft.com/office/drawing/2014/main" id="{0B5B672E-535B-9497-CF24-58C3A7B90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f45edc9e43_0_236:notes">
            <a:extLst>
              <a:ext uri="{FF2B5EF4-FFF2-40B4-BE49-F238E27FC236}">
                <a16:creationId xmlns:a16="http://schemas.microsoft.com/office/drawing/2014/main" id="{E71DD29C-E3B7-BD6E-FDAD-AE57F35AC2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059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gf45edc9e43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8" name="Google Shape;3448;gf45edc9e43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f45edc9e4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f45edc9e4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65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f45edc9e4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f45edc9e4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gf45edc9e4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2" name="Google Shape;3082;gf45edc9e4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f45edc9e4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" name="Google Shape;3023;gf45edc9e4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gf45edc9e4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Google Shape;3255;gf45edc9e4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f45edc9e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f45edc9e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f45edc9e43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f45edc9e43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2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2"/>
          <p:cNvSpPr txBox="1">
            <a:spLocks noGrp="1"/>
          </p:cNvSpPr>
          <p:nvPr>
            <p:ph type="ctrTitle"/>
          </p:nvPr>
        </p:nvSpPr>
        <p:spPr>
          <a:xfrm>
            <a:off x="1800700" y="1103150"/>
            <a:ext cx="55422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subTitle" idx="1"/>
          </p:nvPr>
        </p:nvSpPr>
        <p:spPr>
          <a:xfrm>
            <a:off x="1800750" y="3838600"/>
            <a:ext cx="55422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80" name="Google Shape;80;p2"/>
          <p:cNvGrpSpPr/>
          <p:nvPr/>
        </p:nvGrpSpPr>
        <p:grpSpPr>
          <a:xfrm rot="-2390843">
            <a:off x="7033371" y="365864"/>
            <a:ext cx="1446895" cy="1782947"/>
            <a:chOff x="9743146" y="2970638"/>
            <a:chExt cx="1446996" cy="1783072"/>
          </a:xfrm>
        </p:grpSpPr>
        <p:sp>
          <p:nvSpPr>
            <p:cNvPr id="81" name="Google Shape;81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2"/>
          <p:cNvGrpSpPr/>
          <p:nvPr/>
        </p:nvGrpSpPr>
        <p:grpSpPr>
          <a:xfrm rot="-137067">
            <a:off x="7372859" y="1944335"/>
            <a:ext cx="1237876" cy="1525382"/>
            <a:chOff x="9743146" y="2970638"/>
            <a:chExt cx="1446996" cy="1783072"/>
          </a:xfrm>
        </p:grpSpPr>
        <p:sp>
          <p:nvSpPr>
            <p:cNvPr id="92" name="Google Shape;92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4" name="Google Shape;94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" name="Google Shape;102;p2"/>
          <p:cNvGrpSpPr/>
          <p:nvPr/>
        </p:nvGrpSpPr>
        <p:grpSpPr>
          <a:xfrm rot="4164829">
            <a:off x="550242" y="123111"/>
            <a:ext cx="1802902" cy="2221807"/>
            <a:chOff x="9743146" y="2970638"/>
            <a:chExt cx="1446996" cy="1783072"/>
          </a:xfrm>
        </p:grpSpPr>
        <p:sp>
          <p:nvSpPr>
            <p:cNvPr id="103" name="Google Shape;103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04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05" name="Google Shape;105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" name="Google Shape;113;p2"/>
          <p:cNvGrpSpPr/>
          <p:nvPr/>
        </p:nvGrpSpPr>
        <p:grpSpPr>
          <a:xfrm rot="3457159">
            <a:off x="1369046" y="3370431"/>
            <a:ext cx="983502" cy="1211928"/>
            <a:chOff x="9743146" y="2970638"/>
            <a:chExt cx="1446996" cy="1783072"/>
          </a:xfrm>
        </p:grpSpPr>
        <p:sp>
          <p:nvSpPr>
            <p:cNvPr id="114" name="Google Shape;114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115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" name="Google Shape;124;p2"/>
          <p:cNvGrpSpPr/>
          <p:nvPr/>
        </p:nvGrpSpPr>
        <p:grpSpPr>
          <a:xfrm>
            <a:off x="7841742" y="4310904"/>
            <a:ext cx="927235" cy="1142593"/>
            <a:chOff x="9743146" y="2970638"/>
            <a:chExt cx="1446996" cy="1783072"/>
          </a:xfrm>
        </p:grpSpPr>
        <p:sp>
          <p:nvSpPr>
            <p:cNvPr id="125" name="Google Shape;125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27" name="Google Shape;127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" name="Google Shape;135;p2"/>
          <p:cNvGrpSpPr/>
          <p:nvPr/>
        </p:nvGrpSpPr>
        <p:grpSpPr>
          <a:xfrm>
            <a:off x="353655" y="2403819"/>
            <a:ext cx="1447085" cy="1089968"/>
            <a:chOff x="2700330" y="-829613"/>
            <a:chExt cx="2200221" cy="1657495"/>
          </a:xfrm>
        </p:grpSpPr>
        <p:sp>
          <p:nvSpPr>
            <p:cNvPr id="136" name="Google Shape;136;p2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" name="Google Shape;146;p2"/>
          <p:cNvGrpSpPr/>
          <p:nvPr/>
        </p:nvGrpSpPr>
        <p:grpSpPr>
          <a:xfrm rot="4554968">
            <a:off x="6770889" y="3467756"/>
            <a:ext cx="1155527" cy="870334"/>
            <a:chOff x="2700330" y="-829613"/>
            <a:chExt cx="2200221" cy="1657495"/>
          </a:xfrm>
        </p:grpSpPr>
        <p:sp>
          <p:nvSpPr>
            <p:cNvPr id="147" name="Google Shape;147;p2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2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p2"/>
          <p:cNvGrpSpPr/>
          <p:nvPr/>
        </p:nvGrpSpPr>
        <p:grpSpPr>
          <a:xfrm rot="-2890732">
            <a:off x="5929621" y="-485447"/>
            <a:ext cx="1529050" cy="1151771"/>
            <a:chOff x="2700330" y="-829613"/>
            <a:chExt cx="2200221" cy="1657495"/>
          </a:xfrm>
        </p:grpSpPr>
        <p:sp>
          <p:nvSpPr>
            <p:cNvPr id="158" name="Google Shape;158;p2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160" name="Google Shape;160;p2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2"/>
          <p:cNvGrpSpPr/>
          <p:nvPr/>
        </p:nvGrpSpPr>
        <p:grpSpPr>
          <a:xfrm rot="-3942672">
            <a:off x="-296773" y="4369354"/>
            <a:ext cx="1317983" cy="992659"/>
            <a:chOff x="2700330" y="-829613"/>
            <a:chExt cx="2200221" cy="1657495"/>
          </a:xfrm>
        </p:grpSpPr>
        <p:sp>
          <p:nvSpPr>
            <p:cNvPr id="169" name="Google Shape;169;p2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2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171" name="Google Shape;171;p2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" name="Google Shape;179;p2"/>
          <p:cNvGrpSpPr/>
          <p:nvPr/>
        </p:nvGrpSpPr>
        <p:grpSpPr>
          <a:xfrm rot="-1316784">
            <a:off x="-822501" y="-1047985"/>
            <a:ext cx="1847563" cy="2276840"/>
            <a:chOff x="9743146" y="2970638"/>
            <a:chExt cx="1446996" cy="1783072"/>
          </a:xfrm>
        </p:grpSpPr>
        <p:sp>
          <p:nvSpPr>
            <p:cNvPr id="180" name="Google Shape;180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2" name="Google Shape;182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0" name="Google Shape;190;p2"/>
          <p:cNvGrpSpPr/>
          <p:nvPr/>
        </p:nvGrpSpPr>
        <p:grpSpPr>
          <a:xfrm rot="1820385">
            <a:off x="7707315" y="-923169"/>
            <a:ext cx="1446920" cy="1782979"/>
            <a:chOff x="9743146" y="2970638"/>
            <a:chExt cx="1446996" cy="1783072"/>
          </a:xfrm>
        </p:grpSpPr>
        <p:sp>
          <p:nvSpPr>
            <p:cNvPr id="191" name="Google Shape;191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93" name="Google Shape;193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2"/>
          <p:cNvSpPr txBox="1">
            <a:spLocks noGrp="1"/>
          </p:cNvSpPr>
          <p:nvPr>
            <p:ph type="title"/>
          </p:nvPr>
        </p:nvSpPr>
        <p:spPr>
          <a:xfrm>
            <a:off x="4574275" y="3334100"/>
            <a:ext cx="3856500" cy="12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13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073" name="Google Shape;1073;p13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074" name="Google Shape;1074;p1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0" name="Google Shape;1090;p13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091" name="Google Shape;1091;p1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7" name="Google Shape;1107;p13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108" name="Google Shape;1108;p1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13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125" name="Google Shape;1125;p1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1" name="Google Shape;1141;p13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2" name="Google Shape;1142;p13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43" name="Google Shape;1143;p13"/>
          <p:cNvGrpSpPr/>
          <p:nvPr/>
        </p:nvGrpSpPr>
        <p:grpSpPr>
          <a:xfrm rot="-1169522">
            <a:off x="-179374" y="-452682"/>
            <a:ext cx="1609721" cy="1984383"/>
            <a:chOff x="9743146" y="2970638"/>
            <a:chExt cx="1446996" cy="1783072"/>
          </a:xfrm>
        </p:grpSpPr>
        <p:sp>
          <p:nvSpPr>
            <p:cNvPr id="1144" name="Google Shape;1144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1145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146" name="Google Shape;1146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4" name="Google Shape;1154;p13"/>
          <p:cNvGrpSpPr/>
          <p:nvPr/>
        </p:nvGrpSpPr>
        <p:grpSpPr>
          <a:xfrm rot="-3676714">
            <a:off x="1672457" y="-285905"/>
            <a:ext cx="1609742" cy="1984414"/>
            <a:chOff x="9743146" y="2970638"/>
            <a:chExt cx="1446996" cy="1783072"/>
          </a:xfrm>
        </p:grpSpPr>
        <p:sp>
          <p:nvSpPr>
            <p:cNvPr id="1155" name="Google Shape;1155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6" name="Google Shape;1156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157" name="Google Shape;1157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5" name="Google Shape;1165;p13"/>
          <p:cNvGrpSpPr/>
          <p:nvPr/>
        </p:nvGrpSpPr>
        <p:grpSpPr>
          <a:xfrm rot="461846">
            <a:off x="3162254" y="-1206234"/>
            <a:ext cx="1609673" cy="1984416"/>
            <a:chOff x="9743146" y="2970638"/>
            <a:chExt cx="1446996" cy="1783072"/>
          </a:xfrm>
        </p:grpSpPr>
        <p:sp>
          <p:nvSpPr>
            <p:cNvPr id="1166" name="Google Shape;1166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7" name="Google Shape;1167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168" name="Google Shape;1168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6" name="Google Shape;1176;p13"/>
          <p:cNvGrpSpPr/>
          <p:nvPr/>
        </p:nvGrpSpPr>
        <p:grpSpPr>
          <a:xfrm rot="-6011077">
            <a:off x="4663538" y="-452642"/>
            <a:ext cx="1609679" cy="1984274"/>
            <a:chOff x="9743146" y="2970638"/>
            <a:chExt cx="1446996" cy="1783072"/>
          </a:xfrm>
        </p:grpSpPr>
        <p:sp>
          <p:nvSpPr>
            <p:cNvPr id="1177" name="Google Shape;1177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8" name="Google Shape;1178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179" name="Google Shape;1179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7" name="Google Shape;1187;p13"/>
          <p:cNvGrpSpPr/>
          <p:nvPr/>
        </p:nvGrpSpPr>
        <p:grpSpPr>
          <a:xfrm rot="-9449560">
            <a:off x="6230395" y="-751690"/>
            <a:ext cx="1609530" cy="1984316"/>
            <a:chOff x="9743146" y="2970638"/>
            <a:chExt cx="1446996" cy="1783072"/>
          </a:xfrm>
        </p:grpSpPr>
        <p:sp>
          <p:nvSpPr>
            <p:cNvPr id="1188" name="Google Shape;1188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190" name="Google Shape;1190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8" name="Google Shape;1198;p13"/>
          <p:cNvGrpSpPr/>
          <p:nvPr/>
        </p:nvGrpSpPr>
        <p:grpSpPr>
          <a:xfrm rot="-6225911">
            <a:off x="7918892" y="-707208"/>
            <a:ext cx="1609712" cy="1984488"/>
            <a:chOff x="9743146" y="2970638"/>
            <a:chExt cx="1446996" cy="1783072"/>
          </a:xfrm>
        </p:grpSpPr>
        <p:sp>
          <p:nvSpPr>
            <p:cNvPr id="1199" name="Google Shape;1199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0" name="Google Shape;1200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201" name="Google Shape;1201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9" name="Google Shape;1209;p13"/>
          <p:cNvGrpSpPr/>
          <p:nvPr/>
        </p:nvGrpSpPr>
        <p:grpSpPr>
          <a:xfrm rot="9630478">
            <a:off x="7931799" y="3516611"/>
            <a:ext cx="1609721" cy="1984383"/>
            <a:chOff x="9743146" y="2970638"/>
            <a:chExt cx="1446996" cy="1783072"/>
          </a:xfrm>
        </p:grpSpPr>
        <p:sp>
          <p:nvSpPr>
            <p:cNvPr id="1210" name="Google Shape;1210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1" name="Google Shape;1211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212" name="Google Shape;1212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0" name="Google Shape;1220;p13"/>
          <p:cNvGrpSpPr/>
          <p:nvPr/>
        </p:nvGrpSpPr>
        <p:grpSpPr>
          <a:xfrm rot="7123286">
            <a:off x="6079947" y="3349804"/>
            <a:ext cx="1609742" cy="1984414"/>
            <a:chOff x="9743146" y="2970638"/>
            <a:chExt cx="1446996" cy="1783072"/>
          </a:xfrm>
        </p:grpSpPr>
        <p:sp>
          <p:nvSpPr>
            <p:cNvPr id="1221" name="Google Shape;1221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2" name="Google Shape;1222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223" name="Google Shape;1223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1" name="Google Shape;1231;p13"/>
          <p:cNvGrpSpPr/>
          <p:nvPr/>
        </p:nvGrpSpPr>
        <p:grpSpPr>
          <a:xfrm rot="-10338154">
            <a:off x="4590220" y="4270131"/>
            <a:ext cx="1609673" cy="1984416"/>
            <a:chOff x="9743146" y="2970638"/>
            <a:chExt cx="1446996" cy="1783072"/>
          </a:xfrm>
        </p:grpSpPr>
        <p:sp>
          <p:nvSpPr>
            <p:cNvPr id="1232" name="Google Shape;1232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3" name="Google Shape;1233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234" name="Google Shape;1234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2" name="Google Shape;1242;p13"/>
          <p:cNvGrpSpPr/>
          <p:nvPr/>
        </p:nvGrpSpPr>
        <p:grpSpPr>
          <a:xfrm rot="4788923">
            <a:off x="3088929" y="3516681"/>
            <a:ext cx="1609679" cy="1984274"/>
            <a:chOff x="9743146" y="2970638"/>
            <a:chExt cx="1446996" cy="1783072"/>
          </a:xfrm>
        </p:grpSpPr>
        <p:sp>
          <p:nvSpPr>
            <p:cNvPr id="1243" name="Google Shape;1243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4" name="Google Shape;1244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245" name="Google Shape;1245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3" name="Google Shape;1253;p13"/>
          <p:cNvGrpSpPr/>
          <p:nvPr/>
        </p:nvGrpSpPr>
        <p:grpSpPr>
          <a:xfrm rot="1350440">
            <a:off x="1522220" y="3815686"/>
            <a:ext cx="1609530" cy="1984316"/>
            <a:chOff x="9743146" y="2970638"/>
            <a:chExt cx="1446996" cy="1783072"/>
          </a:xfrm>
        </p:grpSpPr>
        <p:sp>
          <p:nvSpPr>
            <p:cNvPr id="1254" name="Google Shape;1254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5" name="Google Shape;1255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256" name="Google Shape;1256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4" name="Google Shape;1264;p13"/>
          <p:cNvGrpSpPr/>
          <p:nvPr/>
        </p:nvGrpSpPr>
        <p:grpSpPr>
          <a:xfrm rot="4574089">
            <a:off x="-166458" y="3771033"/>
            <a:ext cx="1609712" cy="1984488"/>
            <a:chOff x="9743146" y="2970638"/>
            <a:chExt cx="1446996" cy="1783072"/>
          </a:xfrm>
        </p:grpSpPr>
        <p:sp>
          <p:nvSpPr>
            <p:cNvPr id="1265" name="Google Shape;1265;p1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6" name="Google Shape;1266;p1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267" name="Google Shape;1267;p1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15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278" name="Google Shape;1278;p15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279" name="Google Shape;1279;p1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5" name="Google Shape;1295;p15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296" name="Google Shape;1296;p1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15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313" name="Google Shape;1313;p1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15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330" name="Google Shape;1330;p1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6" name="Google Shape;1346;p15"/>
          <p:cNvSpPr txBox="1">
            <a:spLocks noGrp="1"/>
          </p:cNvSpPr>
          <p:nvPr>
            <p:ph type="title"/>
          </p:nvPr>
        </p:nvSpPr>
        <p:spPr>
          <a:xfrm>
            <a:off x="1544475" y="1906550"/>
            <a:ext cx="23847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7" name="Google Shape;1347;p15"/>
          <p:cNvSpPr txBox="1">
            <a:spLocks noGrp="1"/>
          </p:cNvSpPr>
          <p:nvPr>
            <p:ph type="subTitle" idx="1"/>
          </p:nvPr>
        </p:nvSpPr>
        <p:spPr>
          <a:xfrm>
            <a:off x="1548976" y="2290563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15"/>
          <p:cNvSpPr txBox="1">
            <a:spLocks noGrp="1"/>
          </p:cNvSpPr>
          <p:nvPr>
            <p:ph type="title" idx="2"/>
          </p:nvPr>
        </p:nvSpPr>
        <p:spPr>
          <a:xfrm>
            <a:off x="5205325" y="1906550"/>
            <a:ext cx="23847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9" name="Google Shape;1349;p15"/>
          <p:cNvSpPr txBox="1">
            <a:spLocks noGrp="1"/>
          </p:cNvSpPr>
          <p:nvPr>
            <p:ph type="subTitle" idx="3"/>
          </p:nvPr>
        </p:nvSpPr>
        <p:spPr>
          <a:xfrm>
            <a:off x="5205325" y="2290575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15"/>
          <p:cNvSpPr txBox="1">
            <a:spLocks noGrp="1"/>
          </p:cNvSpPr>
          <p:nvPr>
            <p:ph type="title" idx="4"/>
          </p:nvPr>
        </p:nvSpPr>
        <p:spPr>
          <a:xfrm>
            <a:off x="1544475" y="3603275"/>
            <a:ext cx="23847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1" name="Google Shape;1351;p15"/>
          <p:cNvSpPr txBox="1">
            <a:spLocks noGrp="1"/>
          </p:cNvSpPr>
          <p:nvPr>
            <p:ph type="subTitle" idx="5"/>
          </p:nvPr>
        </p:nvSpPr>
        <p:spPr>
          <a:xfrm>
            <a:off x="1549150" y="3987250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15"/>
          <p:cNvSpPr txBox="1">
            <a:spLocks noGrp="1"/>
          </p:cNvSpPr>
          <p:nvPr>
            <p:ph type="title" idx="6"/>
          </p:nvPr>
        </p:nvSpPr>
        <p:spPr>
          <a:xfrm>
            <a:off x="5205325" y="3613925"/>
            <a:ext cx="23847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3" name="Google Shape;1353;p15"/>
          <p:cNvSpPr txBox="1">
            <a:spLocks noGrp="1"/>
          </p:cNvSpPr>
          <p:nvPr>
            <p:ph type="subTitle" idx="7"/>
          </p:nvPr>
        </p:nvSpPr>
        <p:spPr>
          <a:xfrm>
            <a:off x="5205325" y="3997900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15"/>
          <p:cNvSpPr txBox="1">
            <a:spLocks noGrp="1"/>
          </p:cNvSpPr>
          <p:nvPr>
            <p:ph type="title" idx="8"/>
          </p:nvPr>
        </p:nvSpPr>
        <p:spPr>
          <a:xfrm>
            <a:off x="720000" y="42407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15"/>
          <p:cNvSpPr txBox="1">
            <a:spLocks noGrp="1"/>
          </p:cNvSpPr>
          <p:nvPr>
            <p:ph type="title" idx="9" hasCustomPrompt="1"/>
          </p:nvPr>
        </p:nvSpPr>
        <p:spPr>
          <a:xfrm>
            <a:off x="2345350" y="1419880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6" name="Google Shape;1356;p15"/>
          <p:cNvSpPr txBox="1">
            <a:spLocks noGrp="1"/>
          </p:cNvSpPr>
          <p:nvPr>
            <p:ph type="title" idx="13" hasCustomPrompt="1"/>
          </p:nvPr>
        </p:nvSpPr>
        <p:spPr>
          <a:xfrm>
            <a:off x="2277548" y="3113610"/>
            <a:ext cx="927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7" name="Google Shape;1357;p15"/>
          <p:cNvSpPr txBox="1">
            <a:spLocks noGrp="1"/>
          </p:cNvSpPr>
          <p:nvPr>
            <p:ph type="title" idx="14" hasCustomPrompt="1"/>
          </p:nvPr>
        </p:nvSpPr>
        <p:spPr>
          <a:xfrm>
            <a:off x="6001526" y="1419880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8" name="Google Shape;1358;p15"/>
          <p:cNvSpPr txBox="1">
            <a:spLocks noGrp="1"/>
          </p:cNvSpPr>
          <p:nvPr>
            <p:ph type="title" idx="15" hasCustomPrompt="1"/>
          </p:nvPr>
        </p:nvSpPr>
        <p:spPr>
          <a:xfrm>
            <a:off x="6001526" y="3113612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16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361" name="Google Shape;1361;p16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362" name="Google Shape;1362;p16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6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6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6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6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6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6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16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6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6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6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6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6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6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6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6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8" name="Google Shape;1378;p16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379" name="Google Shape;1379;p16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6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6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16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6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6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6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6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6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6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6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6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6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6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6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6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16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396" name="Google Shape;1396;p16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6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6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6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6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6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6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6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6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6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6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6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6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6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6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6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2" name="Google Shape;1412;p16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413" name="Google Shape;1413;p16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6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6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6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6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6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6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6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6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6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6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6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6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6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6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6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9" name="Google Shape;1429;p16"/>
          <p:cNvSpPr txBox="1">
            <a:spLocks noGrp="1"/>
          </p:cNvSpPr>
          <p:nvPr>
            <p:ph type="subTitle" idx="1"/>
          </p:nvPr>
        </p:nvSpPr>
        <p:spPr>
          <a:xfrm>
            <a:off x="5553350" y="2743875"/>
            <a:ext cx="2706900" cy="13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0" name="Google Shape;1430;p16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17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433" name="Google Shape;1433;p17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434" name="Google Shape;1434;p17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7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7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7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7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7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7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7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7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7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7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7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7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7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7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7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17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451" name="Google Shape;1451;p17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7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7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7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7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7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7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7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7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7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7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7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7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7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7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7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7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468" name="Google Shape;1468;p17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7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7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7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7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7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7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7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7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7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7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7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7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7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7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7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17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485" name="Google Shape;1485;p17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7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7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7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7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7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7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7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7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7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7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17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7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7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17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17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1" name="Google Shape;15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1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18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505" name="Google Shape;1505;p18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506" name="Google Shape;1506;p18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8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8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8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18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8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18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18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8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8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8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8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8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8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18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8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8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523" name="Google Shape;1523;p18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8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8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9" name="Google Shape;1539;p18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540" name="Google Shape;1540;p18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8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8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8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8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8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8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8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8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8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8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8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8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8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8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8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6" name="Google Shape;1556;p18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557" name="Google Shape;1557;p18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8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8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8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18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18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8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8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8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8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8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8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8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8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8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8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3" name="Google Shape;15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1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19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577" name="Google Shape;1577;p19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578" name="Google Shape;1578;p1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1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1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1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1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1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1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1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1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1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1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19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595" name="Google Shape;1595;p1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1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1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1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1" name="Google Shape;1611;p19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612" name="Google Shape;1612;p1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1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1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8" name="Google Shape;1628;p19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629" name="Google Shape;1629;p1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5" name="Google Shape;1645;p19"/>
          <p:cNvSpPr txBox="1">
            <a:spLocks noGrp="1"/>
          </p:cNvSpPr>
          <p:nvPr>
            <p:ph type="title"/>
          </p:nvPr>
        </p:nvSpPr>
        <p:spPr>
          <a:xfrm>
            <a:off x="1167950" y="2130725"/>
            <a:ext cx="23364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6" name="Google Shape;1646;p19"/>
          <p:cNvSpPr txBox="1">
            <a:spLocks noGrp="1"/>
          </p:cNvSpPr>
          <p:nvPr>
            <p:ph type="subTitle" idx="1"/>
          </p:nvPr>
        </p:nvSpPr>
        <p:spPr>
          <a:xfrm>
            <a:off x="1167950" y="25727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19"/>
          <p:cNvSpPr txBox="1">
            <a:spLocks noGrp="1"/>
          </p:cNvSpPr>
          <p:nvPr>
            <p:ph type="title" idx="2"/>
          </p:nvPr>
        </p:nvSpPr>
        <p:spPr>
          <a:xfrm>
            <a:off x="3403800" y="3419775"/>
            <a:ext cx="23364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8" name="Google Shape;1648;p19"/>
          <p:cNvSpPr txBox="1">
            <a:spLocks noGrp="1"/>
          </p:cNvSpPr>
          <p:nvPr>
            <p:ph type="subTitle" idx="3"/>
          </p:nvPr>
        </p:nvSpPr>
        <p:spPr>
          <a:xfrm>
            <a:off x="3403800" y="3861002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19"/>
          <p:cNvSpPr txBox="1">
            <a:spLocks noGrp="1"/>
          </p:cNvSpPr>
          <p:nvPr>
            <p:ph type="title" idx="4"/>
          </p:nvPr>
        </p:nvSpPr>
        <p:spPr>
          <a:xfrm>
            <a:off x="5639650" y="2130650"/>
            <a:ext cx="23364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0" name="Google Shape;1650;p19"/>
          <p:cNvSpPr txBox="1">
            <a:spLocks noGrp="1"/>
          </p:cNvSpPr>
          <p:nvPr>
            <p:ph type="subTitle" idx="5"/>
          </p:nvPr>
        </p:nvSpPr>
        <p:spPr>
          <a:xfrm>
            <a:off x="5639650" y="25727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1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3" name="Google Shape;1653;p20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654" name="Google Shape;1654;p20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655" name="Google Shape;1655;p20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0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0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0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0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0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0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0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0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0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0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0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0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0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0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0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1" name="Google Shape;1671;p20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672" name="Google Shape;1672;p20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0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0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0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0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0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0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0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0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0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0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0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0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0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0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0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8" name="Google Shape;1688;p20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689" name="Google Shape;1689;p20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0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0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0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0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0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0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0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0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0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0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0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0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0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0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0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5" name="Google Shape;1705;p20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706" name="Google Shape;1706;p20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0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0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0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0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0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0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0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0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0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0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0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0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0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0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0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22" name="Google Shape;1722;p20"/>
          <p:cNvSpPr txBox="1">
            <a:spLocks noGrp="1"/>
          </p:cNvSpPr>
          <p:nvPr>
            <p:ph type="title"/>
          </p:nvPr>
        </p:nvSpPr>
        <p:spPr>
          <a:xfrm>
            <a:off x="616225" y="1801625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3" name="Google Shape;1723;p20"/>
          <p:cNvSpPr txBox="1">
            <a:spLocks noGrp="1"/>
          </p:cNvSpPr>
          <p:nvPr>
            <p:ph type="subTitle" idx="1"/>
          </p:nvPr>
        </p:nvSpPr>
        <p:spPr>
          <a:xfrm>
            <a:off x="616175" y="2286475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20"/>
          <p:cNvSpPr txBox="1">
            <a:spLocks noGrp="1"/>
          </p:cNvSpPr>
          <p:nvPr>
            <p:ph type="title" idx="2"/>
          </p:nvPr>
        </p:nvSpPr>
        <p:spPr>
          <a:xfrm>
            <a:off x="3315450" y="1801625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5" name="Google Shape;1725;p20"/>
          <p:cNvSpPr txBox="1">
            <a:spLocks noGrp="1"/>
          </p:cNvSpPr>
          <p:nvPr>
            <p:ph type="subTitle" idx="3"/>
          </p:nvPr>
        </p:nvSpPr>
        <p:spPr>
          <a:xfrm>
            <a:off x="3315425" y="2286475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20"/>
          <p:cNvSpPr txBox="1">
            <a:spLocks noGrp="1"/>
          </p:cNvSpPr>
          <p:nvPr>
            <p:ph type="title" idx="4"/>
          </p:nvPr>
        </p:nvSpPr>
        <p:spPr>
          <a:xfrm>
            <a:off x="616175" y="3539850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7" name="Google Shape;1727;p20"/>
          <p:cNvSpPr txBox="1">
            <a:spLocks noGrp="1"/>
          </p:cNvSpPr>
          <p:nvPr>
            <p:ph type="subTitle" idx="5"/>
          </p:nvPr>
        </p:nvSpPr>
        <p:spPr>
          <a:xfrm>
            <a:off x="616175" y="4024675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20"/>
          <p:cNvSpPr txBox="1">
            <a:spLocks noGrp="1"/>
          </p:cNvSpPr>
          <p:nvPr>
            <p:ph type="title" idx="6"/>
          </p:nvPr>
        </p:nvSpPr>
        <p:spPr>
          <a:xfrm>
            <a:off x="3315450" y="3539850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9" name="Google Shape;1729;p20"/>
          <p:cNvSpPr txBox="1">
            <a:spLocks noGrp="1"/>
          </p:cNvSpPr>
          <p:nvPr>
            <p:ph type="subTitle" idx="7"/>
          </p:nvPr>
        </p:nvSpPr>
        <p:spPr>
          <a:xfrm>
            <a:off x="3315451" y="4024675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20"/>
          <p:cNvSpPr txBox="1">
            <a:spLocks noGrp="1"/>
          </p:cNvSpPr>
          <p:nvPr>
            <p:ph type="title" idx="8"/>
          </p:nvPr>
        </p:nvSpPr>
        <p:spPr>
          <a:xfrm>
            <a:off x="6014675" y="1801625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1" name="Google Shape;1731;p20"/>
          <p:cNvSpPr txBox="1">
            <a:spLocks noGrp="1"/>
          </p:cNvSpPr>
          <p:nvPr>
            <p:ph type="subTitle" idx="9"/>
          </p:nvPr>
        </p:nvSpPr>
        <p:spPr>
          <a:xfrm>
            <a:off x="6014675" y="2286475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20"/>
          <p:cNvSpPr txBox="1">
            <a:spLocks noGrp="1"/>
          </p:cNvSpPr>
          <p:nvPr>
            <p:ph type="title" idx="13"/>
          </p:nvPr>
        </p:nvSpPr>
        <p:spPr>
          <a:xfrm>
            <a:off x="6014725" y="3539850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3" name="Google Shape;1733;p20"/>
          <p:cNvSpPr txBox="1">
            <a:spLocks noGrp="1"/>
          </p:cNvSpPr>
          <p:nvPr>
            <p:ph type="subTitle" idx="14"/>
          </p:nvPr>
        </p:nvSpPr>
        <p:spPr>
          <a:xfrm>
            <a:off x="6014725" y="4024675"/>
            <a:ext cx="251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20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6" name="Google Shape;1736;p21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737" name="Google Shape;1737;p21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738" name="Google Shape;1738;p2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21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755" name="Google Shape;1755;p2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2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2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2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2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2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2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2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2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2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2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2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2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1" name="Google Shape;1771;p21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772" name="Google Shape;1772;p2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2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2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2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2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2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2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2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2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2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8" name="Google Shape;1788;p21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789" name="Google Shape;1789;p2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2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2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2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2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2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2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2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2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5" name="Google Shape;1805;p21"/>
          <p:cNvSpPr txBox="1">
            <a:spLocks noGrp="1"/>
          </p:cNvSpPr>
          <p:nvPr>
            <p:ph type="title" hasCustomPrompt="1"/>
          </p:nvPr>
        </p:nvSpPr>
        <p:spPr>
          <a:xfrm>
            <a:off x="1848000" y="11526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06" name="Google Shape;1806;p21"/>
          <p:cNvSpPr txBox="1">
            <a:spLocks noGrp="1"/>
          </p:cNvSpPr>
          <p:nvPr>
            <p:ph type="subTitle" idx="1"/>
          </p:nvPr>
        </p:nvSpPr>
        <p:spPr>
          <a:xfrm>
            <a:off x="1848000" y="19074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21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29267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08" name="Google Shape;1808;p21"/>
          <p:cNvSpPr txBox="1">
            <a:spLocks noGrp="1"/>
          </p:cNvSpPr>
          <p:nvPr>
            <p:ph type="subTitle" idx="3"/>
          </p:nvPr>
        </p:nvSpPr>
        <p:spPr>
          <a:xfrm>
            <a:off x="1848000" y="36815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9" name="Google Shape;1809;p21"/>
          <p:cNvGrpSpPr/>
          <p:nvPr/>
        </p:nvGrpSpPr>
        <p:grpSpPr>
          <a:xfrm rot="9567992">
            <a:off x="-199883" y="-1140129"/>
            <a:ext cx="2363020" cy="2912016"/>
            <a:chOff x="9743146" y="2970638"/>
            <a:chExt cx="1446996" cy="1783072"/>
          </a:xfrm>
        </p:grpSpPr>
        <p:sp>
          <p:nvSpPr>
            <p:cNvPr id="1810" name="Google Shape;1810;p2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1" name="Google Shape;1811;p2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12" name="Google Shape;1812;p2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0" name="Google Shape;1820;p21"/>
          <p:cNvGrpSpPr/>
          <p:nvPr/>
        </p:nvGrpSpPr>
        <p:grpSpPr>
          <a:xfrm rot="7553428">
            <a:off x="331962" y="1143001"/>
            <a:ext cx="1803076" cy="2222208"/>
            <a:chOff x="9743146" y="2970638"/>
            <a:chExt cx="1446996" cy="1783072"/>
          </a:xfrm>
        </p:grpSpPr>
        <p:sp>
          <p:nvSpPr>
            <p:cNvPr id="1821" name="Google Shape;1821;p2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2" name="Google Shape;1822;p2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23" name="Google Shape;1823;p2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2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1" name="Google Shape;1831;p21"/>
          <p:cNvGrpSpPr/>
          <p:nvPr/>
        </p:nvGrpSpPr>
        <p:grpSpPr>
          <a:xfrm rot="9567950">
            <a:off x="744780" y="2878500"/>
            <a:ext cx="1375357" cy="1694962"/>
            <a:chOff x="9743146" y="2970638"/>
            <a:chExt cx="1446996" cy="1783072"/>
          </a:xfrm>
        </p:grpSpPr>
        <p:sp>
          <p:nvSpPr>
            <p:cNvPr id="1832" name="Google Shape;1832;p2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3" name="Google Shape;1833;p2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34" name="Google Shape;1834;p2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2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2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2" name="Google Shape;1842;p21"/>
          <p:cNvGrpSpPr/>
          <p:nvPr/>
        </p:nvGrpSpPr>
        <p:grpSpPr>
          <a:xfrm rot="-8231321">
            <a:off x="6459092" y="-717961"/>
            <a:ext cx="2363020" cy="2912102"/>
            <a:chOff x="9743146" y="2970638"/>
            <a:chExt cx="1446996" cy="1783072"/>
          </a:xfrm>
        </p:grpSpPr>
        <p:sp>
          <p:nvSpPr>
            <p:cNvPr id="1843" name="Google Shape;1843;p2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" name="Google Shape;1844;p2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45" name="Google Shape;1845;p2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3" name="Google Shape;1853;p21"/>
          <p:cNvGrpSpPr/>
          <p:nvPr/>
        </p:nvGrpSpPr>
        <p:grpSpPr>
          <a:xfrm rot="-10530287">
            <a:off x="6707733" y="2149110"/>
            <a:ext cx="1482522" cy="1827219"/>
            <a:chOff x="9743146" y="2970638"/>
            <a:chExt cx="1446996" cy="1783072"/>
          </a:xfrm>
        </p:grpSpPr>
        <p:sp>
          <p:nvSpPr>
            <p:cNvPr id="1854" name="Google Shape;1854;p2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5" name="Google Shape;1855;p2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56" name="Google Shape;1856;p2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4" name="Google Shape;1864;p21"/>
          <p:cNvGrpSpPr/>
          <p:nvPr/>
        </p:nvGrpSpPr>
        <p:grpSpPr>
          <a:xfrm rot="-2501947">
            <a:off x="8079268" y="1743837"/>
            <a:ext cx="1375390" cy="1694969"/>
            <a:chOff x="9743146" y="2970638"/>
            <a:chExt cx="1446996" cy="1783072"/>
          </a:xfrm>
        </p:grpSpPr>
        <p:sp>
          <p:nvSpPr>
            <p:cNvPr id="1865" name="Google Shape;1865;p2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" name="Google Shape;1866;p2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67" name="Google Shape;1867;p2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5" name="Google Shape;1875;p21"/>
          <p:cNvGrpSpPr/>
          <p:nvPr/>
        </p:nvGrpSpPr>
        <p:grpSpPr>
          <a:xfrm rot="-5998141">
            <a:off x="7723198" y="3503935"/>
            <a:ext cx="1121718" cy="1382597"/>
            <a:chOff x="9743146" y="2970638"/>
            <a:chExt cx="1446996" cy="1783072"/>
          </a:xfrm>
        </p:grpSpPr>
        <p:sp>
          <p:nvSpPr>
            <p:cNvPr id="1876" name="Google Shape;1876;p2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7" name="Google Shape;1877;p2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78" name="Google Shape;1878;p2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2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2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2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2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2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2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2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6" name="Google Shape;1886;p21"/>
          <p:cNvGrpSpPr/>
          <p:nvPr/>
        </p:nvGrpSpPr>
        <p:grpSpPr>
          <a:xfrm rot="-644589">
            <a:off x="6686848" y="4171892"/>
            <a:ext cx="1121692" cy="1382565"/>
            <a:chOff x="9743146" y="2970638"/>
            <a:chExt cx="1446996" cy="1783072"/>
          </a:xfrm>
        </p:grpSpPr>
        <p:sp>
          <p:nvSpPr>
            <p:cNvPr id="1887" name="Google Shape;1887;p2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8" name="Google Shape;1888;p2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89" name="Google Shape;1889;p2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2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2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2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2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2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2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2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7" name="Google Shape;1897;p21"/>
          <p:cNvGrpSpPr/>
          <p:nvPr/>
        </p:nvGrpSpPr>
        <p:grpSpPr>
          <a:xfrm rot="-9856068">
            <a:off x="152340" y="3982019"/>
            <a:ext cx="1121771" cy="1382531"/>
            <a:chOff x="9743146" y="2970638"/>
            <a:chExt cx="1446996" cy="1783072"/>
          </a:xfrm>
        </p:grpSpPr>
        <p:sp>
          <p:nvSpPr>
            <p:cNvPr id="1898" name="Google Shape;1898;p2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9" name="Google Shape;1899;p2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900" name="Google Shape;1900;p2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2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2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2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9" name="Google Shape;1909;p22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910" name="Google Shape;1910;p22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911" name="Google Shape;1911;p2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2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2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2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7" name="Google Shape;1927;p22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928" name="Google Shape;1928;p2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4" name="Google Shape;1944;p22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945" name="Google Shape;1945;p2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22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962" name="Google Shape;1962;p2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2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2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2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2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2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2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2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2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2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2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78" name="Google Shape;1978;p22"/>
          <p:cNvSpPr txBox="1">
            <a:spLocks noGrp="1"/>
          </p:cNvSpPr>
          <p:nvPr>
            <p:ph type="ctrTitle"/>
          </p:nvPr>
        </p:nvSpPr>
        <p:spPr>
          <a:xfrm>
            <a:off x="4007850" y="4892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79" name="Google Shape;1979;p22"/>
          <p:cNvSpPr txBox="1">
            <a:spLocks noGrp="1"/>
          </p:cNvSpPr>
          <p:nvPr>
            <p:ph type="subTitle" idx="1"/>
          </p:nvPr>
        </p:nvSpPr>
        <p:spPr>
          <a:xfrm>
            <a:off x="4002975" y="1447750"/>
            <a:ext cx="42939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0" name="Google Shape;1980;p22"/>
          <p:cNvSpPr txBox="1"/>
          <p:nvPr/>
        </p:nvSpPr>
        <p:spPr>
          <a:xfrm>
            <a:off x="4050750" y="3598425"/>
            <a:ext cx="4198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Libre Franklin Medium"/>
                <a:ea typeface="Libre Franklin Medium"/>
                <a:cs typeface="Libre Franklin Medium"/>
                <a:sym typeface="Libre Franklin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, and includes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Libre Franklin Medium"/>
                <a:ea typeface="Libre Franklin Medium"/>
                <a:cs typeface="Libre Franklin Medium"/>
                <a:sym typeface="Libre Franklin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, and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Libre Franklin Medium"/>
                <a:ea typeface="Libre Franklin Medium"/>
                <a:cs typeface="Libre Franklin Medium"/>
                <a:sym typeface="Libre Franklin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2"/>
              </a:solidFill>
              <a:highlight>
                <a:srgbClr val="DFDEFC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1981" name="Google Shape;1981;p22"/>
          <p:cNvGrpSpPr/>
          <p:nvPr/>
        </p:nvGrpSpPr>
        <p:grpSpPr>
          <a:xfrm rot="-10623515">
            <a:off x="-426830" y="-778919"/>
            <a:ext cx="2363019" cy="2912214"/>
            <a:chOff x="9743146" y="2970638"/>
            <a:chExt cx="1446996" cy="1783072"/>
          </a:xfrm>
        </p:grpSpPr>
        <p:sp>
          <p:nvSpPr>
            <p:cNvPr id="1982" name="Google Shape;1982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3" name="Google Shape;1983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984" name="Google Shape;1984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2" name="Google Shape;1992;p22"/>
          <p:cNvGrpSpPr/>
          <p:nvPr/>
        </p:nvGrpSpPr>
        <p:grpSpPr>
          <a:xfrm rot="-8231321">
            <a:off x="1724114" y="498238"/>
            <a:ext cx="1393156" cy="1716979"/>
            <a:chOff x="9743146" y="2970638"/>
            <a:chExt cx="1446996" cy="1783072"/>
          </a:xfrm>
        </p:grpSpPr>
        <p:sp>
          <p:nvSpPr>
            <p:cNvPr id="1993" name="Google Shape;1993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4" name="Google Shape;1994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995" name="Google Shape;1995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3" name="Google Shape;2003;p22"/>
          <p:cNvGrpSpPr/>
          <p:nvPr/>
        </p:nvGrpSpPr>
        <p:grpSpPr>
          <a:xfrm rot="8651340">
            <a:off x="1324893" y="1872520"/>
            <a:ext cx="1597322" cy="1968417"/>
            <a:chOff x="9743146" y="2970638"/>
            <a:chExt cx="1446996" cy="1783072"/>
          </a:xfrm>
        </p:grpSpPr>
        <p:sp>
          <p:nvSpPr>
            <p:cNvPr id="2004" name="Google Shape;2004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5" name="Google Shape;2005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006" name="Google Shape;2006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4" name="Google Shape;2014;p22"/>
          <p:cNvGrpSpPr/>
          <p:nvPr/>
        </p:nvGrpSpPr>
        <p:grpSpPr>
          <a:xfrm rot="10550488">
            <a:off x="2848938" y="1638464"/>
            <a:ext cx="1360865" cy="1677115"/>
            <a:chOff x="9743146" y="2970638"/>
            <a:chExt cx="1446996" cy="1783072"/>
          </a:xfrm>
        </p:grpSpPr>
        <p:sp>
          <p:nvSpPr>
            <p:cNvPr id="2015" name="Google Shape;2015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017" name="Google Shape;2017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25" name="Google Shape;2025;p22"/>
          <p:cNvGrpSpPr/>
          <p:nvPr/>
        </p:nvGrpSpPr>
        <p:grpSpPr>
          <a:xfrm rot="-7561800">
            <a:off x="51484" y="2976673"/>
            <a:ext cx="1624833" cy="2002855"/>
            <a:chOff x="9743146" y="2970638"/>
            <a:chExt cx="1446996" cy="1783072"/>
          </a:xfrm>
        </p:grpSpPr>
        <p:sp>
          <p:nvSpPr>
            <p:cNvPr id="2026" name="Google Shape;2026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7" name="Google Shape;2027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028" name="Google Shape;2028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6" name="Google Shape;2036;p22"/>
          <p:cNvGrpSpPr/>
          <p:nvPr/>
        </p:nvGrpSpPr>
        <p:grpSpPr>
          <a:xfrm rot="-10460586">
            <a:off x="1329687" y="3844051"/>
            <a:ext cx="1382828" cy="1704355"/>
            <a:chOff x="9743146" y="2970638"/>
            <a:chExt cx="1446996" cy="1783072"/>
          </a:xfrm>
        </p:grpSpPr>
        <p:sp>
          <p:nvSpPr>
            <p:cNvPr id="2037" name="Google Shape;2037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8" name="Google Shape;2038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039" name="Google Shape;2039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7" name="Google Shape;2047;p22"/>
          <p:cNvGrpSpPr/>
          <p:nvPr/>
        </p:nvGrpSpPr>
        <p:grpSpPr>
          <a:xfrm rot="-5177783">
            <a:off x="2581569" y="3212017"/>
            <a:ext cx="1243251" cy="1532172"/>
            <a:chOff x="9743146" y="2970638"/>
            <a:chExt cx="1446996" cy="1783072"/>
          </a:xfrm>
        </p:grpSpPr>
        <p:sp>
          <p:nvSpPr>
            <p:cNvPr id="2048" name="Google Shape;2048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9" name="Google Shape;2049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050" name="Google Shape;2050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8" name="Google Shape;2058;p22"/>
          <p:cNvGrpSpPr/>
          <p:nvPr/>
        </p:nvGrpSpPr>
        <p:grpSpPr>
          <a:xfrm rot="-5606593">
            <a:off x="-319667" y="2090680"/>
            <a:ext cx="1243188" cy="1532106"/>
            <a:chOff x="9743146" y="2970638"/>
            <a:chExt cx="1446996" cy="1783072"/>
          </a:xfrm>
        </p:grpSpPr>
        <p:sp>
          <p:nvSpPr>
            <p:cNvPr id="2059" name="Google Shape;2059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0" name="Google Shape;2060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061" name="Google Shape;2061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9" name="Google Shape;2069;p22"/>
          <p:cNvGrpSpPr/>
          <p:nvPr/>
        </p:nvGrpSpPr>
        <p:grpSpPr>
          <a:xfrm rot="10349797">
            <a:off x="7761530" y="1232203"/>
            <a:ext cx="1092577" cy="1346536"/>
            <a:chOff x="9743146" y="2970638"/>
            <a:chExt cx="1446996" cy="1783072"/>
          </a:xfrm>
        </p:grpSpPr>
        <p:sp>
          <p:nvSpPr>
            <p:cNvPr id="2070" name="Google Shape;2070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1" name="Google Shape;2071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072" name="Google Shape;2072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80" name="Google Shape;2080;p22"/>
          <p:cNvGrpSpPr/>
          <p:nvPr/>
        </p:nvGrpSpPr>
        <p:grpSpPr>
          <a:xfrm rot="-8231321">
            <a:off x="7882814" y="-513912"/>
            <a:ext cx="1393156" cy="1716979"/>
            <a:chOff x="9743146" y="2970638"/>
            <a:chExt cx="1446996" cy="1783072"/>
          </a:xfrm>
        </p:grpSpPr>
        <p:sp>
          <p:nvSpPr>
            <p:cNvPr id="2081" name="Google Shape;2081;p2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2" name="Google Shape;2082;p2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083" name="Google Shape;2083;p2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2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2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3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203" name="Google Shape;203;p3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204" name="Google Shape;204;p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3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221" name="Google Shape;221;p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3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238" name="Google Shape;238;p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3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255" name="Google Shape;255;p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1" name="Google Shape;271;p3"/>
          <p:cNvSpPr txBox="1">
            <a:spLocks noGrp="1"/>
          </p:cNvSpPr>
          <p:nvPr>
            <p:ph type="title"/>
          </p:nvPr>
        </p:nvSpPr>
        <p:spPr>
          <a:xfrm>
            <a:off x="3828700" y="2618575"/>
            <a:ext cx="4839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3"/>
          <p:cNvSpPr txBox="1">
            <a:spLocks noGrp="1"/>
          </p:cNvSpPr>
          <p:nvPr>
            <p:ph type="title" idx="2" hasCustomPrompt="1"/>
          </p:nvPr>
        </p:nvSpPr>
        <p:spPr>
          <a:xfrm>
            <a:off x="5353900" y="1666025"/>
            <a:ext cx="178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3"/>
          <p:cNvSpPr txBox="1">
            <a:spLocks noGrp="1"/>
          </p:cNvSpPr>
          <p:nvPr>
            <p:ph type="subTitle" idx="1"/>
          </p:nvPr>
        </p:nvSpPr>
        <p:spPr>
          <a:xfrm>
            <a:off x="3828700" y="3612775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4" name="Google Shape;274;p3"/>
          <p:cNvGrpSpPr/>
          <p:nvPr/>
        </p:nvGrpSpPr>
        <p:grpSpPr>
          <a:xfrm rot="10281057">
            <a:off x="7115876" y="-340291"/>
            <a:ext cx="1427928" cy="1759575"/>
            <a:chOff x="9743146" y="2970638"/>
            <a:chExt cx="1446996" cy="1783072"/>
          </a:xfrm>
        </p:grpSpPr>
        <p:sp>
          <p:nvSpPr>
            <p:cNvPr id="275" name="Google Shape;275;p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" name="Google Shape;276;p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7" name="Google Shape;277;p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" name="Google Shape;285;p3"/>
          <p:cNvGrpSpPr/>
          <p:nvPr/>
        </p:nvGrpSpPr>
        <p:grpSpPr>
          <a:xfrm rot="4616548">
            <a:off x="8135661" y="1006040"/>
            <a:ext cx="1175251" cy="1448212"/>
            <a:chOff x="9743146" y="2970638"/>
            <a:chExt cx="1446996" cy="1783072"/>
          </a:xfrm>
        </p:grpSpPr>
        <p:sp>
          <p:nvSpPr>
            <p:cNvPr id="286" name="Google Shape;286;p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88" name="Google Shape;288;p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-802906" y="-1463384"/>
            <a:ext cx="2204209" cy="2716154"/>
            <a:chOff x="9743146" y="2970638"/>
            <a:chExt cx="1446996" cy="1783072"/>
          </a:xfrm>
        </p:grpSpPr>
        <p:sp>
          <p:nvSpPr>
            <p:cNvPr id="297" name="Google Shape;297;p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99" name="Google Shape;299;p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4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309" name="Google Shape;309;p4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310" name="Google Shape;310;p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4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327" name="Google Shape;327;p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4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344" name="Google Shape;344;p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" name="Google Shape;360;p4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361" name="Google Shape;361;p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7" name="Google Shape;377;p4"/>
          <p:cNvSpPr txBox="1">
            <a:spLocks noGrp="1"/>
          </p:cNvSpPr>
          <p:nvPr>
            <p:ph type="title"/>
          </p:nvPr>
        </p:nvSpPr>
        <p:spPr>
          <a:xfrm>
            <a:off x="720000" y="44925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4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6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456" name="Google Shape;456;p6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457" name="Google Shape;457;p6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6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474" name="Google Shape;474;p6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490;p6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491" name="Google Shape;491;p6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6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508" name="Google Shape;508;p6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4" name="Google Shape;52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7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527" name="Google Shape;527;p7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528" name="Google Shape;528;p7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7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7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7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545" name="Google Shape;545;p7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7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7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7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7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7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7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7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7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7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7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7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7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7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7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7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562" name="Google Shape;562;p7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7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7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7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7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7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7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7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7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7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7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7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7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7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7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579" name="Google Shape;579;p7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7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7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7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7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7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7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7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7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7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7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7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7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5" name="Google Shape;59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8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598" name="Google Shape;598;p8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599" name="Google Shape;599;p8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8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616" name="Google Shape;616;p8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8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8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8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8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8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8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8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8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8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" name="Google Shape;632;p8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633" name="Google Shape;633;p8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8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8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8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8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8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8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8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8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8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8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8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8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6" name="Google Shape;666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9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669" name="Google Shape;669;p9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670" name="Google Shape;670;p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6" name="Google Shape;686;p9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687" name="Google Shape;687;p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9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721" name="Google Shape;721;p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7" name="Google Shape;73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9"/>
          <p:cNvSpPr txBox="1">
            <a:spLocks noGrp="1"/>
          </p:cNvSpPr>
          <p:nvPr>
            <p:ph type="body" idx="1"/>
          </p:nvPr>
        </p:nvSpPr>
        <p:spPr>
          <a:xfrm>
            <a:off x="726450" y="1590500"/>
            <a:ext cx="3861900" cy="30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Google Shape;740;p10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741" name="Google Shape;741;p10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742" name="Google Shape;742;p10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0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0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0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0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0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0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0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0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0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0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758;p10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759" name="Google Shape;759;p10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0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0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0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0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0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0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0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0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0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0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0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0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0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0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0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775;p10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776" name="Google Shape;776;p10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0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0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0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0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0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0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0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0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0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0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0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0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0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0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0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792;p10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793" name="Google Shape;793;p10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0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0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0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0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0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0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0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0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0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0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0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0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0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0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0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10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10" name="Google Shape;810;p10"/>
          <p:cNvGrpSpPr/>
          <p:nvPr/>
        </p:nvGrpSpPr>
        <p:grpSpPr>
          <a:xfrm rot="9568016">
            <a:off x="-271513" y="-722449"/>
            <a:ext cx="2195982" cy="2706183"/>
            <a:chOff x="9743146" y="2970638"/>
            <a:chExt cx="1446996" cy="1783072"/>
          </a:xfrm>
        </p:grpSpPr>
        <p:sp>
          <p:nvSpPr>
            <p:cNvPr id="811" name="Google Shape;811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2" name="Google Shape;812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13" name="Google Shape;813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1" name="Google Shape;821;p10"/>
          <p:cNvGrpSpPr/>
          <p:nvPr/>
        </p:nvGrpSpPr>
        <p:grpSpPr>
          <a:xfrm rot="4164703">
            <a:off x="6160919" y="67119"/>
            <a:ext cx="1564886" cy="1928510"/>
            <a:chOff x="9743146" y="2970638"/>
            <a:chExt cx="1446996" cy="1783072"/>
          </a:xfrm>
        </p:grpSpPr>
        <p:sp>
          <p:nvSpPr>
            <p:cNvPr id="822" name="Google Shape;822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24" name="Google Shape;824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2" name="Google Shape;832;p10"/>
          <p:cNvGrpSpPr/>
          <p:nvPr/>
        </p:nvGrpSpPr>
        <p:grpSpPr>
          <a:xfrm rot="629843">
            <a:off x="1703828" y="-591128"/>
            <a:ext cx="1482811" cy="1827205"/>
            <a:chOff x="9743146" y="2970638"/>
            <a:chExt cx="1446996" cy="1783072"/>
          </a:xfrm>
        </p:grpSpPr>
        <p:sp>
          <p:nvSpPr>
            <p:cNvPr id="833" name="Google Shape;833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35" name="Google Shape;835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3" name="Google Shape;843;p10"/>
          <p:cNvGrpSpPr/>
          <p:nvPr/>
        </p:nvGrpSpPr>
        <p:grpSpPr>
          <a:xfrm rot="2208898">
            <a:off x="2859879" y="-298335"/>
            <a:ext cx="1509218" cy="1859995"/>
            <a:chOff x="9743146" y="2970638"/>
            <a:chExt cx="1446996" cy="1783072"/>
          </a:xfrm>
        </p:grpSpPr>
        <p:sp>
          <p:nvSpPr>
            <p:cNvPr id="844" name="Google Shape;844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845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4" name="Google Shape;854;p10"/>
          <p:cNvGrpSpPr/>
          <p:nvPr/>
        </p:nvGrpSpPr>
        <p:grpSpPr>
          <a:xfrm rot="2282066">
            <a:off x="3850612" y="-1416319"/>
            <a:ext cx="2229905" cy="2748038"/>
            <a:chOff x="9743146" y="2970638"/>
            <a:chExt cx="1446996" cy="1783072"/>
          </a:xfrm>
        </p:grpSpPr>
        <p:sp>
          <p:nvSpPr>
            <p:cNvPr id="855" name="Google Shape;855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6" name="Google Shape;856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57" name="Google Shape;857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5" name="Google Shape;865;p10"/>
          <p:cNvGrpSpPr/>
          <p:nvPr/>
        </p:nvGrpSpPr>
        <p:grpSpPr>
          <a:xfrm rot="1234745">
            <a:off x="5461792" y="-1196063"/>
            <a:ext cx="1473754" cy="1816275"/>
            <a:chOff x="9743146" y="2970638"/>
            <a:chExt cx="1446996" cy="1783072"/>
          </a:xfrm>
        </p:grpSpPr>
        <p:sp>
          <p:nvSpPr>
            <p:cNvPr id="866" name="Google Shape;866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7" name="Google Shape;867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68" name="Google Shape;868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10"/>
          <p:cNvGrpSpPr/>
          <p:nvPr/>
        </p:nvGrpSpPr>
        <p:grpSpPr>
          <a:xfrm rot="5732255">
            <a:off x="-882653" y="1110757"/>
            <a:ext cx="1854879" cy="2285689"/>
            <a:chOff x="9743146" y="2970638"/>
            <a:chExt cx="1446996" cy="1783072"/>
          </a:xfrm>
        </p:grpSpPr>
        <p:sp>
          <p:nvSpPr>
            <p:cNvPr id="877" name="Google Shape;877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8" name="Google Shape;878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79" name="Google Shape;879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7" name="Google Shape;887;p10"/>
          <p:cNvGrpSpPr/>
          <p:nvPr/>
        </p:nvGrpSpPr>
        <p:grpSpPr>
          <a:xfrm rot="-6777550">
            <a:off x="-154622" y="3285152"/>
            <a:ext cx="2278024" cy="2637690"/>
            <a:chOff x="9743146" y="2970638"/>
            <a:chExt cx="1446996" cy="1783072"/>
          </a:xfrm>
        </p:grpSpPr>
        <p:sp>
          <p:nvSpPr>
            <p:cNvPr id="888" name="Google Shape;888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90" name="Google Shape;890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8" name="Google Shape;898;p10"/>
          <p:cNvGrpSpPr/>
          <p:nvPr/>
        </p:nvGrpSpPr>
        <p:grpSpPr>
          <a:xfrm rot="8965034">
            <a:off x="8199195" y="3389753"/>
            <a:ext cx="1466670" cy="1698205"/>
            <a:chOff x="9743146" y="2970638"/>
            <a:chExt cx="1446996" cy="1783072"/>
          </a:xfrm>
        </p:grpSpPr>
        <p:sp>
          <p:nvSpPr>
            <p:cNvPr id="899" name="Google Shape;899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0" name="Google Shape;900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01" name="Google Shape;901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9" name="Google Shape;909;p10"/>
          <p:cNvGrpSpPr/>
          <p:nvPr/>
        </p:nvGrpSpPr>
        <p:grpSpPr>
          <a:xfrm rot="4581957">
            <a:off x="-656831" y="2875340"/>
            <a:ext cx="1279904" cy="1577172"/>
            <a:chOff x="9743146" y="2970638"/>
            <a:chExt cx="1446996" cy="1783072"/>
          </a:xfrm>
        </p:grpSpPr>
        <p:sp>
          <p:nvSpPr>
            <p:cNvPr id="910" name="Google Shape;910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1" name="Google Shape;911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12" name="Google Shape;912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" name="Google Shape;920;p10"/>
          <p:cNvGrpSpPr/>
          <p:nvPr/>
        </p:nvGrpSpPr>
        <p:grpSpPr>
          <a:xfrm rot="629843">
            <a:off x="1989578" y="4018972"/>
            <a:ext cx="1482811" cy="1827205"/>
            <a:chOff x="9743146" y="2970638"/>
            <a:chExt cx="1446996" cy="1783072"/>
          </a:xfrm>
        </p:grpSpPr>
        <p:sp>
          <p:nvSpPr>
            <p:cNvPr id="921" name="Google Shape;921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2" name="Google Shape;922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23" name="Google Shape;923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1" name="Google Shape;931;p10"/>
          <p:cNvGrpSpPr/>
          <p:nvPr/>
        </p:nvGrpSpPr>
        <p:grpSpPr>
          <a:xfrm rot="1525637">
            <a:off x="3114019" y="4489936"/>
            <a:ext cx="1482836" cy="1827236"/>
            <a:chOff x="9743146" y="2970638"/>
            <a:chExt cx="1446996" cy="1783072"/>
          </a:xfrm>
        </p:grpSpPr>
        <p:sp>
          <p:nvSpPr>
            <p:cNvPr id="932" name="Google Shape;932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" name="Google Shape;933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34" name="Google Shape;934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2" name="Google Shape;942;p10"/>
          <p:cNvGrpSpPr/>
          <p:nvPr/>
        </p:nvGrpSpPr>
        <p:grpSpPr>
          <a:xfrm rot="-630503">
            <a:off x="4251397" y="3473580"/>
            <a:ext cx="1482863" cy="1827270"/>
            <a:chOff x="9743146" y="2970638"/>
            <a:chExt cx="1446996" cy="1783072"/>
          </a:xfrm>
        </p:grpSpPr>
        <p:sp>
          <p:nvSpPr>
            <p:cNvPr id="943" name="Google Shape;943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45" name="Google Shape;945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3" name="Google Shape;953;p10"/>
          <p:cNvGrpSpPr/>
          <p:nvPr/>
        </p:nvGrpSpPr>
        <p:grpSpPr>
          <a:xfrm rot="402211">
            <a:off x="5582110" y="3261693"/>
            <a:ext cx="2376296" cy="2928032"/>
            <a:chOff x="9743146" y="2970638"/>
            <a:chExt cx="1446996" cy="1783072"/>
          </a:xfrm>
        </p:grpSpPr>
        <p:sp>
          <p:nvSpPr>
            <p:cNvPr id="954" name="Google Shape;954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56" name="Google Shape;956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4" name="Google Shape;964;p10"/>
          <p:cNvGrpSpPr/>
          <p:nvPr/>
        </p:nvGrpSpPr>
        <p:grpSpPr>
          <a:xfrm rot="-3560987">
            <a:off x="8017585" y="1239281"/>
            <a:ext cx="2376295" cy="2927964"/>
            <a:chOff x="9743146" y="2970638"/>
            <a:chExt cx="1446996" cy="1783072"/>
          </a:xfrm>
        </p:grpSpPr>
        <p:sp>
          <p:nvSpPr>
            <p:cNvPr id="965" name="Google Shape;965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6" name="Google Shape;966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67" name="Google Shape;967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5" name="Google Shape;975;p10"/>
          <p:cNvGrpSpPr/>
          <p:nvPr/>
        </p:nvGrpSpPr>
        <p:grpSpPr>
          <a:xfrm rot="-9715783">
            <a:off x="7697434" y="4605087"/>
            <a:ext cx="1466666" cy="1698172"/>
            <a:chOff x="9743146" y="2970638"/>
            <a:chExt cx="1446996" cy="1783072"/>
          </a:xfrm>
        </p:grpSpPr>
        <p:sp>
          <p:nvSpPr>
            <p:cNvPr id="976" name="Google Shape;976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7" name="Google Shape;977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78" name="Google Shape;978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6" name="Google Shape;986;p10"/>
          <p:cNvGrpSpPr/>
          <p:nvPr/>
        </p:nvGrpSpPr>
        <p:grpSpPr>
          <a:xfrm rot="3253621">
            <a:off x="7393704" y="-1183134"/>
            <a:ext cx="2690893" cy="3316019"/>
            <a:chOff x="9743146" y="2970638"/>
            <a:chExt cx="1446996" cy="1783072"/>
          </a:xfrm>
        </p:grpSpPr>
        <p:sp>
          <p:nvSpPr>
            <p:cNvPr id="987" name="Google Shape;987;p1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8" name="Google Shape;988;p1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89" name="Google Shape;989;p1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11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999" name="Google Shape;999;p11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000" name="Google Shape;1000;p1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1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017" name="Google Shape;1017;p1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3" name="Google Shape;1033;p11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034" name="Google Shape;1034;p1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11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051" name="Google Shape;1051;p1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7" name="Google Shape;1067;p11"/>
          <p:cNvSpPr txBox="1">
            <a:spLocks noGrp="1"/>
          </p:cNvSpPr>
          <p:nvPr>
            <p:ph type="title"/>
          </p:nvPr>
        </p:nvSpPr>
        <p:spPr>
          <a:xfrm>
            <a:off x="2298750" y="849820"/>
            <a:ext cx="45465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8" name="Google Shape;1068;p11"/>
          <p:cNvSpPr txBox="1">
            <a:spLocks noGrp="1"/>
          </p:cNvSpPr>
          <p:nvPr>
            <p:ph type="subTitle" idx="1"/>
          </p:nvPr>
        </p:nvSpPr>
        <p:spPr>
          <a:xfrm>
            <a:off x="1474800" y="2485375"/>
            <a:ext cx="6194400" cy="9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●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○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■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●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○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■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●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○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bre Franklin Medium"/>
              <a:buChar char="■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en/news/2025/01/27/3246048/us-egg-prices-soar-amid-persistent-bird-flu-outbrea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idicohen.com/branding-names-and-logos-count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joe-biden-png/download/5629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www.progressive-charlestown.com/2020/10/older-people-like-president-trump-are.html" TargetMode="Externa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09535314.2016.1232701" TargetMode="External"/><Relationship Id="rId3" Type="http://schemas.openxmlformats.org/officeDocument/2006/relationships/hyperlink" Target="https://doi.org/10.1080/09535314.2012.761953" TargetMode="External"/><Relationship Id="rId7" Type="http://schemas.openxmlformats.org/officeDocument/2006/relationships/hyperlink" Target="https://doi.org/10.1038/s41467-019-10442-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i.org/10.1080/09535314.2013.872604" TargetMode="External"/><Relationship Id="rId5" Type="http://schemas.openxmlformats.org/officeDocument/2006/relationships/hyperlink" Target="https://doi.org/10.1080/09535314.2012.761180" TargetMode="External"/><Relationship Id="rId4" Type="http://schemas.openxmlformats.org/officeDocument/2006/relationships/hyperlink" Target="https://doi.org/10.1016/j.orp.2023.100270" TargetMode="External"/><Relationship Id="rId9" Type="http://schemas.openxmlformats.org/officeDocument/2006/relationships/hyperlink" Target="https://doi.org/10.1080/09535314.2013.769938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ideas.repec.org/p/wiw/wus045/5310.html" TargetMode="External"/><Relationship Id="rId3" Type="http://schemas.openxmlformats.org/officeDocument/2006/relationships/hyperlink" Target="https://doi.org/10.1016/j.gloenvcha.2016.03.001" TargetMode="External"/><Relationship Id="rId7" Type="http://schemas.openxmlformats.org/officeDocument/2006/relationships/hyperlink" Target="https://doi.org/10.1371/journal.pclm.000033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i.org/10.1038/s41586-024-07147-z" TargetMode="External"/><Relationship Id="rId5" Type="http://schemas.openxmlformats.org/officeDocument/2006/relationships/hyperlink" Target="https://doi.org/10.1016/j.ijme.2023.100819" TargetMode="External"/><Relationship Id="rId4" Type="http://schemas.openxmlformats.org/officeDocument/2006/relationships/hyperlink" Target="https://doi.org/10.3390/resources11100095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erencesthatwork.com/index.php/tag/lesson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hyperlink" Target="https://www.wallpaperflare.com/matrix-binary-code-the-matrix-green-movies-green-color-pattern-wallpaper-hph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74EA-11B1-03DD-6C0A-DA47A6730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36BB-BC68-4CF7-02D6-167C2AC9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393" y="1075271"/>
            <a:ext cx="1411894" cy="727007"/>
          </a:xfrm>
        </p:spPr>
        <p:txBody>
          <a:bodyPr/>
          <a:lstStyle/>
          <a:p>
            <a:r>
              <a:rPr lang="en-US" dirty="0"/>
              <a:t>You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E53753-95E1-90D5-9F1A-54F7923B82B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74538" y="1043328"/>
            <a:ext cx="1788900" cy="841800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Are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09C30EC-0DE6-160C-31B4-E0D58002376D}"/>
              </a:ext>
            </a:extLst>
          </p:cNvPr>
          <p:cNvSpPr txBox="1">
            <a:spLocks/>
          </p:cNvSpPr>
          <p:nvPr/>
        </p:nvSpPr>
        <p:spPr>
          <a:xfrm>
            <a:off x="2748923" y="1057024"/>
            <a:ext cx="48710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accent6"/>
                </a:solidFill>
              </a:rPr>
              <a:t>tired of rising inflation  </a:t>
            </a:r>
          </a:p>
        </p:txBody>
      </p:sp>
      <p:pic>
        <p:nvPicPr>
          <p:cNvPr id="10" name="Picture 9" descr="A picture containing text, indoor, chain, metalware&#10;&#10;AI-generated content may be incorrect.">
            <a:extLst>
              <a:ext uri="{FF2B5EF4-FFF2-40B4-BE49-F238E27FC236}">
                <a16:creationId xmlns:a16="http://schemas.microsoft.com/office/drawing/2014/main" id="{286F1196-F841-DA39-363F-90886697F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75428" y="2507061"/>
            <a:ext cx="3181909" cy="2211427"/>
          </a:xfrm>
          <a:prstGeom prst="rect">
            <a:avLst/>
          </a:prstGeom>
        </p:spPr>
      </p:pic>
      <p:pic>
        <p:nvPicPr>
          <p:cNvPr id="13" name="Picture 12" descr="A picture containing text, paper cup&#10;&#10;AI-generated content may be incorrect.">
            <a:extLst>
              <a:ext uri="{FF2B5EF4-FFF2-40B4-BE49-F238E27FC236}">
                <a16:creationId xmlns:a16="http://schemas.microsoft.com/office/drawing/2014/main" id="{9EC8B5AE-34F4-0E74-AC82-A88C140AB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6663" y="2494001"/>
            <a:ext cx="3239544" cy="2224487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39D91B8F-1CFC-FAD7-9B6D-1EB1FAD9A948}"/>
              </a:ext>
            </a:extLst>
          </p:cNvPr>
          <p:cNvSpPr txBox="1">
            <a:spLocks/>
          </p:cNvSpPr>
          <p:nvPr/>
        </p:nvSpPr>
        <p:spPr>
          <a:xfrm>
            <a:off x="6725551" y="1057024"/>
            <a:ext cx="1788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accent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6654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me waits for no scientist: Five ways to enhance lab productivity and stay  ahead of the competition in 2023 | Article | Chemistry World">
            <a:extLst>
              <a:ext uri="{FF2B5EF4-FFF2-40B4-BE49-F238E27FC236}">
                <a16:creationId xmlns:a16="http://schemas.microsoft.com/office/drawing/2014/main" id="{76A2AE00-05E4-4DA7-95F3-2311A2E5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10" y="643738"/>
            <a:ext cx="3460366" cy="192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447CD-C96D-42FC-A9F6-7F89A76DD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10" y="2787093"/>
            <a:ext cx="3480354" cy="2072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032E4-960D-46C2-9E1C-E1EA281C102E}"/>
              </a:ext>
            </a:extLst>
          </p:cNvPr>
          <p:cNvSpPr txBox="1"/>
          <p:nvPr/>
        </p:nvSpPr>
        <p:spPr>
          <a:xfrm>
            <a:off x="709576" y="643738"/>
            <a:ext cx="366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  <a:latin typeface="Anton" pitchFamily="2" charset="0"/>
              </a:rPr>
              <a:t>Current Circumstances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A44B4-0D1F-4FC1-8522-4FCE1C8CBA21}"/>
              </a:ext>
            </a:extLst>
          </p:cNvPr>
          <p:cNvSpPr txBox="1"/>
          <p:nvPr/>
        </p:nvSpPr>
        <p:spPr>
          <a:xfrm>
            <a:off x="929030" y="1770278"/>
            <a:ext cx="2874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Anton" pitchFamily="2" charset="0"/>
                <a:cs typeface="Arial" panose="020B0604020202020204" pitchFamily="34" charset="0"/>
              </a:rPr>
              <a:t>Difficulty</a:t>
            </a:r>
            <a:r>
              <a:rPr lang="en-US" sz="2000">
                <a:solidFill>
                  <a:schemeClr val="accent3"/>
                </a:solidFill>
                <a:latin typeface="Anton" pitchFamily="2" charset="0"/>
                <a:cs typeface="Arial" panose="020B0604020202020204" pitchFamily="34" charset="0"/>
              </a:rPr>
              <a:t> experimenting with economics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DCE8C-8BAB-4D7A-A676-5A1883B3B59A}"/>
              </a:ext>
            </a:extLst>
          </p:cNvPr>
          <p:cNvSpPr txBox="1"/>
          <p:nvPr/>
        </p:nvSpPr>
        <p:spPr>
          <a:xfrm>
            <a:off x="894136" y="3299082"/>
            <a:ext cx="3129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3"/>
                </a:solidFill>
                <a:latin typeface="Anton" pitchFamily="2" charset="0"/>
              </a:rPr>
              <a:t>Real-world economies are </a:t>
            </a:r>
            <a:r>
              <a:rPr lang="en-US" sz="2000">
                <a:solidFill>
                  <a:schemeClr val="tx1"/>
                </a:solidFill>
                <a:latin typeface="Anton" pitchFamily="2" charset="0"/>
              </a:rPr>
              <a:t>complex</a:t>
            </a:r>
            <a:r>
              <a:rPr lang="en-US" sz="2000">
                <a:solidFill>
                  <a:schemeClr val="accent3"/>
                </a:solidFill>
                <a:latin typeface="Anton" pitchFamily="2" charset="0"/>
              </a:rPr>
              <a:t> and </a:t>
            </a:r>
            <a:r>
              <a:rPr lang="en-US" sz="2000">
                <a:solidFill>
                  <a:schemeClr val="tx1"/>
                </a:solidFill>
                <a:latin typeface="Anton" pitchFamily="2" charset="0"/>
              </a:rPr>
              <a:t>unpredictable</a:t>
            </a:r>
          </a:p>
        </p:txBody>
      </p:sp>
    </p:spTree>
    <p:extLst>
      <p:ext uri="{BB962C8B-B14F-4D97-AF65-F5344CB8AC3E}">
        <p14:creationId xmlns:p14="http://schemas.microsoft.com/office/powerpoint/2010/main" val="1892548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C17575-2935-4A96-9A64-7E4130E9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68806"/>
            <a:ext cx="4104134" cy="2805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8A21C-1A24-472E-94D9-AD2D757EA4D4}"/>
              </a:ext>
            </a:extLst>
          </p:cNvPr>
          <p:cNvSpPr txBox="1"/>
          <p:nvPr/>
        </p:nvSpPr>
        <p:spPr>
          <a:xfrm>
            <a:off x="709576" y="643738"/>
            <a:ext cx="366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  <a:latin typeface="Anton" pitchFamily="2" charset="0"/>
              </a:rPr>
              <a:t>Video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1FAE5-1BF5-4BD9-BEFF-2DAFB42E2C23}"/>
              </a:ext>
            </a:extLst>
          </p:cNvPr>
          <p:cNvSpPr txBox="1"/>
          <p:nvPr/>
        </p:nvSpPr>
        <p:spPr>
          <a:xfrm>
            <a:off x="467866" y="2618243"/>
            <a:ext cx="322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>
                <a:solidFill>
                  <a:schemeClr val="accent3">
                    <a:lumMod val="50000"/>
                  </a:schemeClr>
                </a:solidFill>
                <a:effectLst/>
                <a:latin typeface="Anton" pitchFamily="2" charset="0"/>
              </a:rPr>
              <a:t>89% </a:t>
            </a:r>
            <a:r>
              <a:rPr lang="en-US" sz="1800" b="0" i="0">
                <a:solidFill>
                  <a:schemeClr val="accent3"/>
                </a:solidFill>
                <a:effectLst/>
                <a:latin typeface="Anton" pitchFamily="2" charset="0"/>
              </a:rPr>
              <a:t>agree helpful for learning</a:t>
            </a:r>
            <a:endParaRPr lang="en-US" sz="1800">
              <a:solidFill>
                <a:schemeClr val="accent3"/>
              </a:solidFill>
              <a:effectLst/>
              <a:latin typeface="Anto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3F959-FCCF-42B9-9AC6-97C09F24E1DF}"/>
              </a:ext>
            </a:extLst>
          </p:cNvPr>
          <p:cNvSpPr txBox="1"/>
          <p:nvPr/>
        </p:nvSpPr>
        <p:spPr>
          <a:xfrm>
            <a:off x="467866" y="1761748"/>
            <a:ext cx="554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>
                <a:solidFill>
                  <a:schemeClr val="accent3">
                    <a:lumMod val="50000"/>
                  </a:schemeClr>
                </a:solidFill>
                <a:effectLst/>
                <a:latin typeface="Anton" pitchFamily="2" charset="0"/>
              </a:rPr>
              <a:t>Video games </a:t>
            </a:r>
            <a:r>
              <a:rPr lang="en-US" sz="1800" b="0" i="0">
                <a:solidFill>
                  <a:schemeClr val="accent3"/>
                </a:solidFill>
                <a:effectLst/>
                <a:latin typeface="Anton" pitchFamily="2" charset="0"/>
              </a:rPr>
              <a:t>are effective </a:t>
            </a:r>
            <a:endParaRPr lang="en-US" sz="1800">
              <a:solidFill>
                <a:schemeClr val="accent3"/>
              </a:solidFill>
              <a:effectLst/>
              <a:latin typeface="Anto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A09FAA-2719-422B-8A1D-23A252413A86}"/>
              </a:ext>
            </a:extLst>
          </p:cNvPr>
          <p:cNvSpPr txBox="1"/>
          <p:nvPr/>
        </p:nvSpPr>
        <p:spPr>
          <a:xfrm>
            <a:off x="467866" y="3474739"/>
            <a:ext cx="554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>
                <a:solidFill>
                  <a:schemeClr val="accent3">
                    <a:lumMod val="50000"/>
                  </a:schemeClr>
                </a:solidFill>
                <a:effectLst/>
                <a:latin typeface="Anton" pitchFamily="2" charset="0"/>
              </a:rPr>
              <a:t>Teach</a:t>
            </a:r>
            <a:r>
              <a:rPr lang="en-US" sz="1800" b="0" i="0">
                <a:solidFill>
                  <a:schemeClr val="accent3"/>
                </a:solidFill>
                <a:effectLst/>
                <a:latin typeface="Anton" pitchFamily="2" charset="0"/>
              </a:rPr>
              <a:t> the public economic concepts </a:t>
            </a:r>
            <a:endParaRPr lang="en-US" sz="1800">
              <a:solidFill>
                <a:schemeClr val="accent3"/>
              </a:solidFill>
              <a:effectLst/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4203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4 Action-Packed Online Summer Games to Beat the Heat">
            <a:extLst>
              <a:ext uri="{FF2B5EF4-FFF2-40B4-BE49-F238E27FC236}">
                <a16:creationId xmlns:a16="http://schemas.microsoft.com/office/drawing/2014/main" id="{FE43E056-A562-4AF9-9F66-E606C1178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3" y="501596"/>
            <a:ext cx="3418886" cy="235334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55AED-9DB4-4A87-AACA-016628FF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719" y="2234963"/>
            <a:ext cx="3389420" cy="26118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E5505-B66B-4F69-8A3E-728F1A03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98" y="501596"/>
            <a:ext cx="3597130" cy="27818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10069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9" name="Google Shape;2739;p35"/>
          <p:cNvGrpSpPr/>
          <p:nvPr/>
        </p:nvGrpSpPr>
        <p:grpSpPr>
          <a:xfrm rot="-8100000">
            <a:off x="58227" y="-593493"/>
            <a:ext cx="1427951" cy="1759604"/>
            <a:chOff x="9743146" y="2970638"/>
            <a:chExt cx="1446996" cy="1783072"/>
          </a:xfrm>
        </p:grpSpPr>
        <p:sp>
          <p:nvSpPr>
            <p:cNvPr id="2740" name="Google Shape;2740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1" name="Google Shape;2741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42" name="Google Shape;2742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0" name="Google Shape;2750;p35"/>
          <p:cNvGrpSpPr/>
          <p:nvPr/>
        </p:nvGrpSpPr>
        <p:grpSpPr>
          <a:xfrm rot="-6345861">
            <a:off x="-430492" y="1064064"/>
            <a:ext cx="1427920" cy="1759566"/>
            <a:chOff x="9743146" y="2970638"/>
            <a:chExt cx="1446996" cy="1783072"/>
          </a:xfrm>
        </p:grpSpPr>
        <p:sp>
          <p:nvSpPr>
            <p:cNvPr id="2751" name="Google Shape;2751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2" name="Google Shape;2752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53" name="Google Shape;2753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1" name="Google Shape;2761;p35"/>
          <p:cNvGrpSpPr/>
          <p:nvPr/>
        </p:nvGrpSpPr>
        <p:grpSpPr>
          <a:xfrm rot="-8582706">
            <a:off x="8382570" y="2119353"/>
            <a:ext cx="1228964" cy="1514401"/>
            <a:chOff x="9743146" y="2970638"/>
            <a:chExt cx="1446996" cy="1783072"/>
          </a:xfrm>
        </p:grpSpPr>
        <p:sp>
          <p:nvSpPr>
            <p:cNvPr id="2762" name="Google Shape;2762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3" name="Google Shape;2763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64" name="Google Shape;2764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2" name="Google Shape;2772;p35"/>
          <p:cNvGrpSpPr/>
          <p:nvPr/>
        </p:nvGrpSpPr>
        <p:grpSpPr>
          <a:xfrm rot="10281057">
            <a:off x="8174976" y="3666109"/>
            <a:ext cx="1427928" cy="1759575"/>
            <a:chOff x="9743146" y="2970638"/>
            <a:chExt cx="1446996" cy="1783072"/>
          </a:xfrm>
        </p:grpSpPr>
        <p:sp>
          <p:nvSpPr>
            <p:cNvPr id="2773" name="Google Shape;2773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75" name="Google Shape;2775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Title 12">
            <a:extLst>
              <a:ext uri="{FF2B5EF4-FFF2-40B4-BE49-F238E27FC236}">
                <a16:creationId xmlns:a16="http://schemas.microsoft.com/office/drawing/2014/main" id="{055E10DC-3821-467E-B84B-2E3F6D6F4D6E}"/>
              </a:ext>
            </a:extLst>
          </p:cNvPr>
          <p:cNvSpPr txBox="1">
            <a:spLocks/>
          </p:cNvSpPr>
          <p:nvPr/>
        </p:nvSpPr>
        <p:spPr>
          <a:xfrm>
            <a:off x="1167950" y="2201325"/>
            <a:ext cx="2336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/>
          </a:p>
        </p:txBody>
      </p:sp>
      <p:sp>
        <p:nvSpPr>
          <p:cNvPr id="126" name="Title 12">
            <a:extLst>
              <a:ext uri="{FF2B5EF4-FFF2-40B4-BE49-F238E27FC236}">
                <a16:creationId xmlns:a16="http://schemas.microsoft.com/office/drawing/2014/main" id="{0C5AAD0C-48E7-4C26-9179-AF5E0BC2444F}"/>
              </a:ext>
            </a:extLst>
          </p:cNvPr>
          <p:cNvSpPr txBox="1">
            <a:spLocks/>
          </p:cNvSpPr>
          <p:nvPr/>
        </p:nvSpPr>
        <p:spPr>
          <a:xfrm>
            <a:off x="1167950" y="2223499"/>
            <a:ext cx="2336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C346CA0-9137-4054-9CAD-BE90DD3EBB41}"/>
              </a:ext>
            </a:extLst>
          </p:cNvPr>
          <p:cNvSpPr txBox="1"/>
          <p:nvPr/>
        </p:nvSpPr>
        <p:spPr>
          <a:xfrm>
            <a:off x="-472712" y="1212974"/>
            <a:ext cx="554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800" b="0" i="0">
                <a:solidFill>
                  <a:schemeClr val="tx1"/>
                </a:solidFill>
                <a:effectLst/>
                <a:latin typeface="Anton" pitchFamily="2" charset="0"/>
              </a:rPr>
              <a:t>Not beginner friendly</a:t>
            </a:r>
            <a:endParaRPr lang="en-US" sz="1800">
              <a:solidFill>
                <a:schemeClr val="tx1"/>
              </a:solidFill>
              <a:effectLst/>
              <a:latin typeface="Anton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74966E9-C185-44D8-A19E-1296C3CABF4F}"/>
              </a:ext>
            </a:extLst>
          </p:cNvPr>
          <p:cNvSpPr txBox="1"/>
          <p:nvPr/>
        </p:nvSpPr>
        <p:spPr>
          <a:xfrm>
            <a:off x="3871569" y="3423420"/>
            <a:ext cx="559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800" b="0" i="0">
                <a:solidFill>
                  <a:schemeClr val="tx1"/>
                </a:solidFill>
                <a:effectLst/>
                <a:latin typeface="Anton" pitchFamily="2" charset="0"/>
              </a:rPr>
              <a:t>Complex</a:t>
            </a:r>
            <a:r>
              <a:rPr lang="en-US" sz="1800" b="0" i="0">
                <a:solidFill>
                  <a:schemeClr val="accent3"/>
                </a:solidFill>
                <a:effectLst/>
                <a:latin typeface="Anton" pitchFamily="2" charset="0"/>
              </a:rPr>
              <a:t> equations and vocab</a:t>
            </a:r>
            <a:endParaRPr lang="en-US" sz="1800">
              <a:solidFill>
                <a:schemeClr val="accent3"/>
              </a:solidFill>
              <a:effectLst/>
              <a:latin typeface="Anton" pitchFamily="2" charset="0"/>
            </a:endParaRPr>
          </a:p>
        </p:txBody>
      </p:sp>
      <p:pic>
        <p:nvPicPr>
          <p:cNvPr id="136" name="Picture 2">
            <a:extLst>
              <a:ext uri="{FF2B5EF4-FFF2-40B4-BE49-F238E27FC236}">
                <a16:creationId xmlns:a16="http://schemas.microsoft.com/office/drawing/2014/main" id="{6F2111B3-4DD4-4142-A374-E9966955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79" y="499078"/>
            <a:ext cx="4282842" cy="20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2">
            <a:extLst>
              <a:ext uri="{FF2B5EF4-FFF2-40B4-BE49-F238E27FC236}">
                <a16:creationId xmlns:a16="http://schemas.microsoft.com/office/drawing/2014/main" id="{B947814B-A80F-495E-B7D4-5BBF8DB2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4" y="2571750"/>
            <a:ext cx="4405620" cy="196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35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362B99-22B0-4452-B89C-A8DD9CE8A63F}"/>
              </a:ext>
            </a:extLst>
          </p:cNvPr>
          <p:cNvSpPr txBox="1"/>
          <p:nvPr/>
        </p:nvSpPr>
        <p:spPr>
          <a:xfrm>
            <a:off x="899769" y="2156251"/>
            <a:ext cx="734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  <a:latin typeface="Anton" pitchFamily="2" charset="0"/>
              </a:rPr>
              <a:t>Improvements</a:t>
            </a:r>
          </a:p>
        </p:txBody>
      </p:sp>
    </p:spTree>
    <p:extLst>
      <p:ext uri="{BB962C8B-B14F-4D97-AF65-F5344CB8AC3E}">
        <p14:creationId xmlns:p14="http://schemas.microsoft.com/office/powerpoint/2010/main" val="548128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CD3CF3-A668-45AD-A81B-9DF839C2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8" y="1726771"/>
            <a:ext cx="8929544" cy="3313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6654F-DBFC-4614-BB89-B22A1F2877A4}"/>
              </a:ext>
            </a:extLst>
          </p:cNvPr>
          <p:cNvSpPr txBox="1"/>
          <p:nvPr/>
        </p:nvSpPr>
        <p:spPr>
          <a:xfrm>
            <a:off x="1016642" y="425984"/>
            <a:ext cx="286024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Anton"/>
              </a:rPr>
              <a:t>WIOD</a:t>
            </a:r>
            <a:endParaRPr lang="en-US" sz="2000" dirty="0">
              <a:solidFill>
                <a:schemeClr val="accent3"/>
              </a:solidFill>
              <a:latin typeface="Anto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4EECD-C0AC-48ED-B29C-0471CAF2AA79}"/>
              </a:ext>
            </a:extLst>
          </p:cNvPr>
          <p:cNvSpPr txBox="1"/>
          <p:nvPr/>
        </p:nvSpPr>
        <p:spPr>
          <a:xfrm>
            <a:off x="1016642" y="1016069"/>
            <a:ext cx="286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Anton" pitchFamily="2" charset="0"/>
              </a:rPr>
              <a:t>2000 - 2014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19152-F2DA-4B63-BCC0-6EA53A840583}"/>
              </a:ext>
            </a:extLst>
          </p:cNvPr>
          <p:cNvSpPr txBox="1"/>
          <p:nvPr/>
        </p:nvSpPr>
        <p:spPr>
          <a:xfrm>
            <a:off x="4983667" y="425984"/>
            <a:ext cx="286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Anton" pitchFamily="2" charset="0"/>
              </a:rPr>
              <a:t>43 Countries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E67E6-2EA0-4802-9960-33EB91AC1A32}"/>
              </a:ext>
            </a:extLst>
          </p:cNvPr>
          <p:cNvSpPr txBox="1"/>
          <p:nvPr/>
        </p:nvSpPr>
        <p:spPr>
          <a:xfrm>
            <a:off x="4983667" y="1050295"/>
            <a:ext cx="286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Anton" pitchFamily="2" charset="0"/>
              </a:rPr>
              <a:t>56 Sectors</a:t>
            </a:r>
          </a:p>
        </p:txBody>
      </p:sp>
    </p:spTree>
    <p:extLst>
      <p:ext uri="{BB962C8B-B14F-4D97-AF65-F5344CB8AC3E}">
        <p14:creationId xmlns:p14="http://schemas.microsoft.com/office/powerpoint/2010/main" val="40344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7CD57-CA9C-4440-B0FF-B5C8DE1AEF62}"/>
              </a:ext>
            </a:extLst>
          </p:cNvPr>
          <p:cNvSpPr txBox="1"/>
          <p:nvPr/>
        </p:nvSpPr>
        <p:spPr>
          <a:xfrm>
            <a:off x="709576" y="701016"/>
            <a:ext cx="366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  <a:latin typeface="Anton" pitchFamily="2" charset="0"/>
              </a:rPr>
              <a:t>Equations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73E153-53A6-4C76-9378-564D24149510}"/>
              </a:ext>
            </a:extLst>
          </p:cNvPr>
          <p:cNvSpPr txBox="1"/>
          <p:nvPr/>
        </p:nvSpPr>
        <p:spPr>
          <a:xfrm>
            <a:off x="555957" y="1840215"/>
            <a:ext cx="349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nton" pitchFamily="2" charset="0"/>
              </a:rPr>
              <a:t>Multi Region Input Output (MRIO) model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Anto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3F16A-3AF3-4D49-A357-94B91177B04B}"/>
              </a:ext>
            </a:extLst>
          </p:cNvPr>
          <p:cNvSpPr txBox="1"/>
          <p:nvPr/>
        </p:nvSpPr>
        <p:spPr>
          <a:xfrm>
            <a:off x="554990" y="3512652"/>
            <a:ext cx="349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nton" pitchFamily="2" charset="0"/>
              </a:rPr>
              <a:t>Leontief input output function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Anton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A030C8-3CE9-4178-B927-F3019BEC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866" y="1032235"/>
            <a:ext cx="3372308" cy="1878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8445DD-A0AA-41C5-9005-17071C18D28B}"/>
                  </a:ext>
                </a:extLst>
              </p:cNvPr>
              <p:cNvSpPr txBox="1"/>
              <p:nvPr/>
            </p:nvSpPr>
            <p:spPr>
              <a:xfrm>
                <a:off x="4864608" y="3389541"/>
                <a:ext cx="4389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>
                    <a:latin typeface="Copperplate Gothic Bold" panose="020E0705020206020404" pitchFamily="34" charset="0"/>
                  </a:rPr>
                  <a:t>X = </a:t>
                </a:r>
                <a:r>
                  <a:rPr lang="en-US" sz="3600" i="1">
                    <a:latin typeface="Copperplate Gothic Bold" panose="020E0705020206020404" pitchFamily="34" charset="0"/>
                  </a:rPr>
                  <a:t>(I – 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600" i="1">
                    <a:latin typeface="Copperplate Gothic Bold" panose="020E0705020206020404" pitchFamily="34" charset="0"/>
                  </a:rPr>
                  <a:t>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8445DD-A0AA-41C5-9005-17071C18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8" y="3389541"/>
                <a:ext cx="4389120" cy="646331"/>
              </a:xfrm>
              <a:prstGeom prst="rect">
                <a:avLst/>
              </a:prstGeom>
              <a:blipFill>
                <a:blip r:embed="rId3"/>
                <a:stretch>
                  <a:fillRect l="-4167" t="-13208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0455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3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2675" name="Google Shape;2675;p35"/>
          <p:cNvSpPr txBox="1">
            <a:spLocks noGrp="1"/>
          </p:cNvSpPr>
          <p:nvPr>
            <p:ph type="title"/>
          </p:nvPr>
        </p:nvSpPr>
        <p:spPr>
          <a:xfrm>
            <a:off x="1219756" y="2571750"/>
            <a:ext cx="2336400" cy="941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Pymrio</a:t>
            </a:r>
            <a:r>
              <a:rPr lang="en" sz="2400" dirty="0"/>
              <a:t>, Pandas Library</a:t>
            </a:r>
            <a:endParaRPr sz="2400" dirty="0"/>
          </a:p>
        </p:txBody>
      </p:sp>
      <p:sp>
        <p:nvSpPr>
          <p:cNvPr id="2677" name="Google Shape;2677;p35"/>
          <p:cNvSpPr txBox="1">
            <a:spLocks noGrp="1"/>
          </p:cNvSpPr>
          <p:nvPr>
            <p:ph type="title" idx="2"/>
          </p:nvPr>
        </p:nvSpPr>
        <p:spPr>
          <a:xfrm>
            <a:off x="3413255" y="2739255"/>
            <a:ext cx="23364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Flask App</a:t>
            </a:r>
            <a:endParaRPr sz="2400" dirty="0"/>
          </a:p>
        </p:txBody>
      </p:sp>
      <p:sp>
        <p:nvSpPr>
          <p:cNvPr id="2679" name="Google Shape;2679;p35"/>
          <p:cNvSpPr txBox="1">
            <a:spLocks noGrp="1"/>
          </p:cNvSpPr>
          <p:nvPr>
            <p:ph type="title" idx="4"/>
          </p:nvPr>
        </p:nvSpPr>
        <p:spPr>
          <a:xfrm>
            <a:off x="5542280" y="2741749"/>
            <a:ext cx="23364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HTML, JS, CSS</a:t>
            </a:r>
            <a:endParaRPr sz="2400" dirty="0"/>
          </a:p>
        </p:txBody>
      </p:sp>
      <p:grpSp>
        <p:nvGrpSpPr>
          <p:cNvPr id="2681" name="Google Shape;2681;p35"/>
          <p:cNvGrpSpPr/>
          <p:nvPr/>
        </p:nvGrpSpPr>
        <p:grpSpPr>
          <a:xfrm>
            <a:off x="2066268" y="1496693"/>
            <a:ext cx="567236" cy="888322"/>
            <a:chOff x="2247500" y="289500"/>
            <a:chExt cx="3019800" cy="5117250"/>
          </a:xfrm>
        </p:grpSpPr>
        <p:sp>
          <p:nvSpPr>
            <p:cNvPr id="2682" name="Google Shape;2682;p35"/>
            <p:cNvSpPr/>
            <p:nvPr/>
          </p:nvSpPr>
          <p:spPr>
            <a:xfrm>
              <a:off x="2394275" y="350650"/>
              <a:ext cx="2811875" cy="4994950"/>
            </a:xfrm>
            <a:custGeom>
              <a:avLst/>
              <a:gdLst/>
              <a:ahLst/>
              <a:cxnLst/>
              <a:rect l="l" t="t" r="r" b="b"/>
              <a:pathLst>
                <a:path w="112475" h="199798" extrusionOk="0">
                  <a:moveTo>
                    <a:pt x="20062" y="1"/>
                  </a:moveTo>
                  <a:cubicBezTo>
                    <a:pt x="8939" y="1"/>
                    <a:pt x="1" y="8938"/>
                    <a:pt x="1" y="20062"/>
                  </a:cubicBezTo>
                  <a:lnTo>
                    <a:pt x="1" y="179703"/>
                  </a:lnTo>
                  <a:cubicBezTo>
                    <a:pt x="1" y="190827"/>
                    <a:pt x="8939" y="199797"/>
                    <a:pt x="20062" y="199797"/>
                  </a:cubicBezTo>
                  <a:lnTo>
                    <a:pt x="92413" y="199797"/>
                  </a:lnTo>
                  <a:cubicBezTo>
                    <a:pt x="103536" y="199797"/>
                    <a:pt x="112474" y="190827"/>
                    <a:pt x="112474" y="179703"/>
                  </a:cubicBezTo>
                  <a:lnTo>
                    <a:pt x="112474" y="20062"/>
                  </a:lnTo>
                  <a:cubicBezTo>
                    <a:pt x="112474" y="8938"/>
                    <a:pt x="103536" y="1"/>
                    <a:pt x="92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35"/>
            <p:cNvSpPr/>
            <p:nvPr/>
          </p:nvSpPr>
          <p:spPr>
            <a:xfrm>
              <a:off x="2601425" y="1022625"/>
              <a:ext cx="2397575" cy="3394125"/>
            </a:xfrm>
            <a:custGeom>
              <a:avLst/>
              <a:gdLst/>
              <a:ahLst/>
              <a:cxnLst/>
              <a:rect l="l" t="t" r="r" b="b"/>
              <a:pathLst>
                <a:path w="95903" h="135765" extrusionOk="0">
                  <a:moveTo>
                    <a:pt x="7699" y="0"/>
                  </a:moveTo>
                  <a:cubicBezTo>
                    <a:pt x="3458" y="0"/>
                    <a:pt x="0" y="3458"/>
                    <a:pt x="0" y="7699"/>
                  </a:cubicBezTo>
                  <a:lnTo>
                    <a:pt x="0" y="128066"/>
                  </a:lnTo>
                  <a:cubicBezTo>
                    <a:pt x="0" y="132339"/>
                    <a:pt x="3458" y="135764"/>
                    <a:pt x="7699" y="135764"/>
                  </a:cubicBezTo>
                  <a:lnTo>
                    <a:pt x="88204" y="135764"/>
                  </a:lnTo>
                  <a:cubicBezTo>
                    <a:pt x="92445" y="135764"/>
                    <a:pt x="95903" y="132339"/>
                    <a:pt x="95903" y="128066"/>
                  </a:cubicBezTo>
                  <a:lnTo>
                    <a:pt x="95903" y="7699"/>
                  </a:lnTo>
                  <a:cubicBezTo>
                    <a:pt x="95903" y="3458"/>
                    <a:pt x="92445" y="0"/>
                    <a:pt x="88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5"/>
            <p:cNvSpPr/>
            <p:nvPr/>
          </p:nvSpPr>
          <p:spPr>
            <a:xfrm>
              <a:off x="3371250" y="2033025"/>
              <a:ext cx="846500" cy="1629375"/>
            </a:xfrm>
            <a:custGeom>
              <a:avLst/>
              <a:gdLst/>
              <a:ahLst/>
              <a:cxnLst/>
              <a:rect l="l" t="t" r="r" b="b"/>
              <a:pathLst>
                <a:path w="33860" h="65175" extrusionOk="0">
                  <a:moveTo>
                    <a:pt x="17191" y="0"/>
                  </a:moveTo>
                  <a:cubicBezTo>
                    <a:pt x="15625" y="0"/>
                    <a:pt x="14386" y="1272"/>
                    <a:pt x="14386" y="2838"/>
                  </a:cubicBezTo>
                  <a:lnTo>
                    <a:pt x="14386" y="3425"/>
                  </a:lnTo>
                  <a:cubicBezTo>
                    <a:pt x="10569" y="3621"/>
                    <a:pt x="7405" y="4926"/>
                    <a:pt x="4894" y="7372"/>
                  </a:cubicBezTo>
                  <a:cubicBezTo>
                    <a:pt x="2447" y="9656"/>
                    <a:pt x="1077" y="12853"/>
                    <a:pt x="1142" y="16212"/>
                  </a:cubicBezTo>
                  <a:cubicBezTo>
                    <a:pt x="1110" y="18235"/>
                    <a:pt x="1599" y="20257"/>
                    <a:pt x="2545" y="22051"/>
                  </a:cubicBezTo>
                  <a:cubicBezTo>
                    <a:pt x="3589" y="24009"/>
                    <a:pt x="5057" y="25705"/>
                    <a:pt x="6818" y="27010"/>
                  </a:cubicBezTo>
                  <a:cubicBezTo>
                    <a:pt x="8743" y="28477"/>
                    <a:pt x="12396" y="30467"/>
                    <a:pt x="17811" y="32979"/>
                  </a:cubicBezTo>
                  <a:cubicBezTo>
                    <a:pt x="20486" y="34186"/>
                    <a:pt x="22280" y="35393"/>
                    <a:pt x="23226" y="36567"/>
                  </a:cubicBezTo>
                  <a:cubicBezTo>
                    <a:pt x="25314" y="39340"/>
                    <a:pt x="24987" y="43222"/>
                    <a:pt x="22443" y="45570"/>
                  </a:cubicBezTo>
                  <a:cubicBezTo>
                    <a:pt x="21106" y="46908"/>
                    <a:pt x="19311" y="47625"/>
                    <a:pt x="17420" y="47658"/>
                  </a:cubicBezTo>
                  <a:cubicBezTo>
                    <a:pt x="14386" y="47658"/>
                    <a:pt x="11254" y="46321"/>
                    <a:pt x="8058" y="43646"/>
                  </a:cubicBezTo>
                  <a:cubicBezTo>
                    <a:pt x="7281" y="42991"/>
                    <a:pt x="6334" y="42670"/>
                    <a:pt x="5389" y="42670"/>
                  </a:cubicBezTo>
                  <a:cubicBezTo>
                    <a:pt x="4309" y="42670"/>
                    <a:pt x="3232" y="43089"/>
                    <a:pt x="2414" y="43907"/>
                  </a:cubicBezTo>
                  <a:lnTo>
                    <a:pt x="1697" y="44657"/>
                  </a:lnTo>
                  <a:cubicBezTo>
                    <a:pt x="1" y="46353"/>
                    <a:pt x="131" y="49126"/>
                    <a:pt x="1958" y="50692"/>
                  </a:cubicBezTo>
                  <a:cubicBezTo>
                    <a:pt x="3458" y="51931"/>
                    <a:pt x="5057" y="53040"/>
                    <a:pt x="6753" y="53986"/>
                  </a:cubicBezTo>
                  <a:cubicBezTo>
                    <a:pt x="9134" y="55226"/>
                    <a:pt x="11711" y="56009"/>
                    <a:pt x="14386" y="56237"/>
                  </a:cubicBezTo>
                  <a:lnTo>
                    <a:pt x="14386" y="61945"/>
                  </a:lnTo>
                  <a:cubicBezTo>
                    <a:pt x="14386" y="63740"/>
                    <a:pt x="15821" y="65175"/>
                    <a:pt x="17583" y="65175"/>
                  </a:cubicBezTo>
                  <a:cubicBezTo>
                    <a:pt x="19377" y="65175"/>
                    <a:pt x="20812" y="63740"/>
                    <a:pt x="20812" y="61945"/>
                  </a:cubicBezTo>
                  <a:lnTo>
                    <a:pt x="20812" y="56041"/>
                  </a:lnTo>
                  <a:cubicBezTo>
                    <a:pt x="23976" y="55389"/>
                    <a:pt x="26390" y="54410"/>
                    <a:pt x="28086" y="53138"/>
                  </a:cubicBezTo>
                  <a:cubicBezTo>
                    <a:pt x="29848" y="51768"/>
                    <a:pt x="31250" y="49974"/>
                    <a:pt x="32196" y="47952"/>
                  </a:cubicBezTo>
                  <a:cubicBezTo>
                    <a:pt x="33273" y="45733"/>
                    <a:pt x="33827" y="43287"/>
                    <a:pt x="33795" y="40808"/>
                  </a:cubicBezTo>
                  <a:cubicBezTo>
                    <a:pt x="33860" y="38427"/>
                    <a:pt x="33338" y="36013"/>
                    <a:pt x="32294" y="33860"/>
                  </a:cubicBezTo>
                  <a:cubicBezTo>
                    <a:pt x="31283" y="31772"/>
                    <a:pt x="29815" y="29945"/>
                    <a:pt x="27988" y="28510"/>
                  </a:cubicBezTo>
                  <a:cubicBezTo>
                    <a:pt x="26129" y="27042"/>
                    <a:pt x="22671" y="25248"/>
                    <a:pt x="17615" y="23160"/>
                  </a:cubicBezTo>
                  <a:cubicBezTo>
                    <a:pt x="14777" y="21986"/>
                    <a:pt x="12885" y="20910"/>
                    <a:pt x="11939" y="19898"/>
                  </a:cubicBezTo>
                  <a:cubicBezTo>
                    <a:pt x="10993" y="18887"/>
                    <a:pt x="10504" y="17876"/>
                    <a:pt x="10504" y="16832"/>
                  </a:cubicBezTo>
                  <a:cubicBezTo>
                    <a:pt x="10537" y="15593"/>
                    <a:pt x="11157" y="14418"/>
                    <a:pt x="12135" y="13668"/>
                  </a:cubicBezTo>
                  <a:cubicBezTo>
                    <a:pt x="13271" y="12747"/>
                    <a:pt x="14666" y="12260"/>
                    <a:pt x="16077" y="12260"/>
                  </a:cubicBezTo>
                  <a:cubicBezTo>
                    <a:pt x="16166" y="12260"/>
                    <a:pt x="16254" y="12262"/>
                    <a:pt x="16343" y="12265"/>
                  </a:cubicBezTo>
                  <a:cubicBezTo>
                    <a:pt x="18431" y="12265"/>
                    <a:pt x="20518" y="13048"/>
                    <a:pt x="22639" y="14581"/>
                  </a:cubicBezTo>
                  <a:cubicBezTo>
                    <a:pt x="23379" y="15144"/>
                    <a:pt x="24253" y="15418"/>
                    <a:pt x="25125" y="15418"/>
                  </a:cubicBezTo>
                  <a:cubicBezTo>
                    <a:pt x="26174" y="15418"/>
                    <a:pt x="27219" y="15021"/>
                    <a:pt x="28021" y="14255"/>
                  </a:cubicBezTo>
                  <a:lnTo>
                    <a:pt x="28706" y="13570"/>
                  </a:lnTo>
                  <a:cubicBezTo>
                    <a:pt x="30500" y="11809"/>
                    <a:pt x="30337" y="8873"/>
                    <a:pt x="28380" y="7340"/>
                  </a:cubicBezTo>
                  <a:cubicBezTo>
                    <a:pt x="27760" y="6850"/>
                    <a:pt x="27108" y="6394"/>
                    <a:pt x="26423" y="6002"/>
                  </a:cubicBezTo>
                  <a:cubicBezTo>
                    <a:pt x="24661" y="5024"/>
                    <a:pt x="22769" y="4306"/>
                    <a:pt x="20812" y="3882"/>
                  </a:cubicBezTo>
                  <a:lnTo>
                    <a:pt x="20812" y="2838"/>
                  </a:lnTo>
                  <a:cubicBezTo>
                    <a:pt x="20812" y="1272"/>
                    <a:pt x="19540" y="0"/>
                    <a:pt x="17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5"/>
            <p:cNvSpPr/>
            <p:nvPr/>
          </p:nvSpPr>
          <p:spPr>
            <a:xfrm>
              <a:off x="3501725" y="4576550"/>
              <a:ext cx="596975" cy="597800"/>
            </a:xfrm>
            <a:custGeom>
              <a:avLst/>
              <a:gdLst/>
              <a:ahLst/>
              <a:cxnLst/>
              <a:rect l="l" t="t" r="r" b="b"/>
              <a:pathLst>
                <a:path w="23879" h="23912" extrusionOk="0">
                  <a:moveTo>
                    <a:pt x="11940" y="1"/>
                  </a:moveTo>
                  <a:cubicBezTo>
                    <a:pt x="5350" y="1"/>
                    <a:pt x="1" y="5350"/>
                    <a:pt x="1" y="11972"/>
                  </a:cubicBezTo>
                  <a:cubicBezTo>
                    <a:pt x="1" y="18561"/>
                    <a:pt x="5350" y="23911"/>
                    <a:pt x="11940" y="23911"/>
                  </a:cubicBezTo>
                  <a:cubicBezTo>
                    <a:pt x="18529" y="23911"/>
                    <a:pt x="23878" y="18561"/>
                    <a:pt x="23878" y="11972"/>
                  </a:cubicBezTo>
                  <a:cubicBezTo>
                    <a:pt x="23878" y="5350"/>
                    <a:pt x="18529" y="1"/>
                    <a:pt x="11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5"/>
            <p:cNvSpPr/>
            <p:nvPr/>
          </p:nvSpPr>
          <p:spPr>
            <a:xfrm>
              <a:off x="3640375" y="515375"/>
              <a:ext cx="319700" cy="320525"/>
            </a:xfrm>
            <a:custGeom>
              <a:avLst/>
              <a:gdLst/>
              <a:ahLst/>
              <a:cxnLst/>
              <a:rect l="l" t="t" r="r" b="b"/>
              <a:pathLst>
                <a:path w="12788" h="12821" extrusionOk="0">
                  <a:moveTo>
                    <a:pt x="6394" y="1"/>
                  </a:moveTo>
                  <a:cubicBezTo>
                    <a:pt x="2871" y="1"/>
                    <a:pt x="0" y="2871"/>
                    <a:pt x="0" y="6427"/>
                  </a:cubicBezTo>
                  <a:cubicBezTo>
                    <a:pt x="0" y="9950"/>
                    <a:pt x="2871" y="12820"/>
                    <a:pt x="6394" y="12820"/>
                  </a:cubicBezTo>
                  <a:cubicBezTo>
                    <a:pt x="9917" y="12820"/>
                    <a:pt x="12787" y="9950"/>
                    <a:pt x="12787" y="6427"/>
                  </a:cubicBezTo>
                  <a:cubicBezTo>
                    <a:pt x="12787" y="2871"/>
                    <a:pt x="9917" y="1"/>
                    <a:pt x="6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5"/>
            <p:cNvSpPr/>
            <p:nvPr/>
          </p:nvSpPr>
          <p:spPr>
            <a:xfrm>
              <a:off x="2247500" y="357175"/>
              <a:ext cx="1442625" cy="4988425"/>
            </a:xfrm>
            <a:custGeom>
              <a:avLst/>
              <a:gdLst/>
              <a:ahLst/>
              <a:cxnLst/>
              <a:rect l="l" t="t" r="r" b="b"/>
              <a:pathLst>
                <a:path w="57705" h="199537" extrusionOk="0">
                  <a:moveTo>
                    <a:pt x="22508" y="1"/>
                  </a:moveTo>
                  <a:lnTo>
                    <a:pt x="22508" y="1"/>
                  </a:lnTo>
                  <a:cubicBezTo>
                    <a:pt x="12885" y="1697"/>
                    <a:pt x="5872" y="10047"/>
                    <a:pt x="5872" y="19801"/>
                  </a:cubicBezTo>
                  <a:lnTo>
                    <a:pt x="5872" y="179442"/>
                  </a:lnTo>
                  <a:cubicBezTo>
                    <a:pt x="5872" y="190533"/>
                    <a:pt x="14842" y="199504"/>
                    <a:pt x="25933" y="199536"/>
                  </a:cubicBezTo>
                  <a:lnTo>
                    <a:pt x="57705" y="199536"/>
                  </a:lnTo>
                  <a:cubicBezTo>
                    <a:pt x="13211" y="143136"/>
                    <a:pt x="0" y="68209"/>
                    <a:pt x="22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5"/>
            <p:cNvSpPr/>
            <p:nvPr/>
          </p:nvSpPr>
          <p:spPr>
            <a:xfrm>
              <a:off x="2601425" y="2846075"/>
              <a:ext cx="498300" cy="1570675"/>
            </a:xfrm>
            <a:custGeom>
              <a:avLst/>
              <a:gdLst/>
              <a:ahLst/>
              <a:cxnLst/>
              <a:rect l="l" t="t" r="r" b="b"/>
              <a:pathLst>
                <a:path w="19932" h="62827" extrusionOk="0">
                  <a:moveTo>
                    <a:pt x="0" y="0"/>
                  </a:moveTo>
                  <a:lnTo>
                    <a:pt x="0" y="55128"/>
                  </a:lnTo>
                  <a:cubicBezTo>
                    <a:pt x="0" y="59368"/>
                    <a:pt x="3458" y="62826"/>
                    <a:pt x="7699" y="62826"/>
                  </a:cubicBezTo>
                  <a:lnTo>
                    <a:pt x="19931" y="62826"/>
                  </a:lnTo>
                  <a:cubicBezTo>
                    <a:pt x="10047" y="43059"/>
                    <a:pt x="3328" y="2185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5"/>
            <p:cNvSpPr/>
            <p:nvPr/>
          </p:nvSpPr>
          <p:spPr>
            <a:xfrm>
              <a:off x="2333125" y="289500"/>
              <a:ext cx="2934175" cy="5117250"/>
            </a:xfrm>
            <a:custGeom>
              <a:avLst/>
              <a:gdLst/>
              <a:ahLst/>
              <a:cxnLst/>
              <a:rect l="l" t="t" r="r" b="b"/>
              <a:pathLst>
                <a:path w="117367" h="204690" extrusionOk="0">
                  <a:moveTo>
                    <a:pt x="22508" y="0"/>
                  </a:moveTo>
                  <a:cubicBezTo>
                    <a:pt x="10080" y="0"/>
                    <a:pt x="0" y="10080"/>
                    <a:pt x="0" y="22508"/>
                  </a:cubicBezTo>
                  <a:lnTo>
                    <a:pt x="0" y="51539"/>
                  </a:lnTo>
                  <a:cubicBezTo>
                    <a:pt x="0" y="52877"/>
                    <a:pt x="1077" y="53986"/>
                    <a:pt x="2447" y="53986"/>
                  </a:cubicBezTo>
                  <a:cubicBezTo>
                    <a:pt x="3784" y="53986"/>
                    <a:pt x="4893" y="52877"/>
                    <a:pt x="4893" y="51539"/>
                  </a:cubicBezTo>
                  <a:lnTo>
                    <a:pt x="4893" y="22508"/>
                  </a:lnTo>
                  <a:cubicBezTo>
                    <a:pt x="4893" y="12787"/>
                    <a:pt x="12787" y="4893"/>
                    <a:pt x="22508" y="4893"/>
                  </a:cubicBezTo>
                  <a:lnTo>
                    <a:pt x="94859" y="4893"/>
                  </a:lnTo>
                  <a:cubicBezTo>
                    <a:pt x="104580" y="4893"/>
                    <a:pt x="112474" y="12787"/>
                    <a:pt x="112474" y="22508"/>
                  </a:cubicBezTo>
                  <a:lnTo>
                    <a:pt x="112474" y="182149"/>
                  </a:lnTo>
                  <a:cubicBezTo>
                    <a:pt x="112474" y="191870"/>
                    <a:pt x="104580" y="199764"/>
                    <a:pt x="94859" y="199797"/>
                  </a:cubicBezTo>
                  <a:lnTo>
                    <a:pt x="22508" y="199797"/>
                  </a:lnTo>
                  <a:cubicBezTo>
                    <a:pt x="12787" y="199764"/>
                    <a:pt x="4893" y="191870"/>
                    <a:pt x="4893" y="182149"/>
                  </a:cubicBezTo>
                  <a:lnTo>
                    <a:pt x="4893" y="73721"/>
                  </a:lnTo>
                  <a:cubicBezTo>
                    <a:pt x="4893" y="72384"/>
                    <a:pt x="3784" y="71274"/>
                    <a:pt x="2447" y="71274"/>
                  </a:cubicBezTo>
                  <a:cubicBezTo>
                    <a:pt x="1077" y="71274"/>
                    <a:pt x="0" y="72384"/>
                    <a:pt x="0" y="73721"/>
                  </a:cubicBezTo>
                  <a:lnTo>
                    <a:pt x="0" y="182149"/>
                  </a:lnTo>
                  <a:cubicBezTo>
                    <a:pt x="0" y="194578"/>
                    <a:pt x="10080" y="204657"/>
                    <a:pt x="22508" y="204690"/>
                  </a:cubicBezTo>
                  <a:lnTo>
                    <a:pt x="94859" y="204690"/>
                  </a:lnTo>
                  <a:cubicBezTo>
                    <a:pt x="107287" y="204657"/>
                    <a:pt x="117367" y="194578"/>
                    <a:pt x="117367" y="182149"/>
                  </a:cubicBezTo>
                  <a:lnTo>
                    <a:pt x="117367" y="22508"/>
                  </a:lnTo>
                  <a:cubicBezTo>
                    <a:pt x="117367" y="10080"/>
                    <a:pt x="107287" y="0"/>
                    <a:pt x="94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5"/>
            <p:cNvSpPr/>
            <p:nvPr/>
          </p:nvSpPr>
          <p:spPr>
            <a:xfrm>
              <a:off x="2333125" y="1740250"/>
              <a:ext cx="122350" cy="229175"/>
            </a:xfrm>
            <a:custGeom>
              <a:avLst/>
              <a:gdLst/>
              <a:ahLst/>
              <a:cxnLst/>
              <a:rect l="l" t="t" r="r" b="b"/>
              <a:pathLst>
                <a:path w="4894" h="9167" extrusionOk="0">
                  <a:moveTo>
                    <a:pt x="2447" y="1"/>
                  </a:moveTo>
                  <a:cubicBezTo>
                    <a:pt x="1077" y="1"/>
                    <a:pt x="0" y="1110"/>
                    <a:pt x="0" y="2447"/>
                  </a:cubicBezTo>
                  <a:lnTo>
                    <a:pt x="0" y="6720"/>
                  </a:lnTo>
                  <a:cubicBezTo>
                    <a:pt x="0" y="8091"/>
                    <a:pt x="1077" y="9167"/>
                    <a:pt x="2447" y="9167"/>
                  </a:cubicBezTo>
                  <a:cubicBezTo>
                    <a:pt x="3784" y="9167"/>
                    <a:pt x="4893" y="8091"/>
                    <a:pt x="4893" y="6720"/>
                  </a:cubicBezTo>
                  <a:lnTo>
                    <a:pt x="4893" y="2447"/>
                  </a:lnTo>
                  <a:cubicBezTo>
                    <a:pt x="4893" y="1110"/>
                    <a:pt x="3784" y="1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5"/>
            <p:cNvSpPr/>
            <p:nvPr/>
          </p:nvSpPr>
          <p:spPr>
            <a:xfrm>
              <a:off x="2540250" y="961450"/>
              <a:ext cx="2519925" cy="3516450"/>
            </a:xfrm>
            <a:custGeom>
              <a:avLst/>
              <a:gdLst/>
              <a:ahLst/>
              <a:cxnLst/>
              <a:rect l="l" t="t" r="r" b="b"/>
              <a:pathLst>
                <a:path w="100797" h="140658" extrusionOk="0">
                  <a:moveTo>
                    <a:pt x="90651" y="4894"/>
                  </a:moveTo>
                  <a:cubicBezTo>
                    <a:pt x="93522" y="4894"/>
                    <a:pt x="95871" y="7242"/>
                    <a:pt x="95903" y="10146"/>
                  </a:cubicBezTo>
                  <a:lnTo>
                    <a:pt x="95903" y="130513"/>
                  </a:lnTo>
                  <a:cubicBezTo>
                    <a:pt x="95871" y="133416"/>
                    <a:pt x="93522" y="135765"/>
                    <a:pt x="90651" y="135765"/>
                  </a:cubicBezTo>
                  <a:lnTo>
                    <a:pt x="10146" y="135765"/>
                  </a:lnTo>
                  <a:cubicBezTo>
                    <a:pt x="7275" y="135765"/>
                    <a:pt x="4926" y="133416"/>
                    <a:pt x="4894" y="130513"/>
                  </a:cubicBezTo>
                  <a:lnTo>
                    <a:pt x="4894" y="10146"/>
                  </a:lnTo>
                  <a:cubicBezTo>
                    <a:pt x="4926" y="7242"/>
                    <a:pt x="7275" y="4894"/>
                    <a:pt x="10146" y="4894"/>
                  </a:cubicBezTo>
                  <a:close/>
                  <a:moveTo>
                    <a:pt x="10146" y="1"/>
                  </a:moveTo>
                  <a:cubicBezTo>
                    <a:pt x="4568" y="33"/>
                    <a:pt x="33" y="4568"/>
                    <a:pt x="1" y="10146"/>
                  </a:cubicBezTo>
                  <a:lnTo>
                    <a:pt x="1" y="130513"/>
                  </a:lnTo>
                  <a:cubicBezTo>
                    <a:pt x="33" y="136124"/>
                    <a:pt x="4568" y="140658"/>
                    <a:pt x="10146" y="140658"/>
                  </a:cubicBezTo>
                  <a:lnTo>
                    <a:pt x="90651" y="140658"/>
                  </a:lnTo>
                  <a:cubicBezTo>
                    <a:pt x="96229" y="140658"/>
                    <a:pt x="100764" y="136124"/>
                    <a:pt x="100796" y="130513"/>
                  </a:cubicBezTo>
                  <a:lnTo>
                    <a:pt x="100796" y="10146"/>
                  </a:lnTo>
                  <a:cubicBezTo>
                    <a:pt x="100764" y="4568"/>
                    <a:pt x="96229" y="33"/>
                    <a:pt x="90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5"/>
            <p:cNvSpPr/>
            <p:nvPr/>
          </p:nvSpPr>
          <p:spPr>
            <a:xfrm>
              <a:off x="3371200" y="1971850"/>
              <a:ext cx="957400" cy="1751725"/>
            </a:xfrm>
            <a:custGeom>
              <a:avLst/>
              <a:gdLst/>
              <a:ahLst/>
              <a:cxnLst/>
              <a:rect l="l" t="t" r="r" b="b"/>
              <a:pathLst>
                <a:path w="38296" h="70069" extrusionOk="0">
                  <a:moveTo>
                    <a:pt x="19996" y="4894"/>
                  </a:moveTo>
                  <a:cubicBezTo>
                    <a:pt x="20192" y="4894"/>
                    <a:pt x="20388" y="5057"/>
                    <a:pt x="20388" y="5285"/>
                  </a:cubicBezTo>
                  <a:lnTo>
                    <a:pt x="20388" y="6329"/>
                  </a:lnTo>
                  <a:cubicBezTo>
                    <a:pt x="20388" y="7438"/>
                    <a:pt x="21138" y="8449"/>
                    <a:pt x="22247" y="8710"/>
                  </a:cubicBezTo>
                  <a:cubicBezTo>
                    <a:pt x="23976" y="9069"/>
                    <a:pt x="25672" y="9689"/>
                    <a:pt x="27205" y="10537"/>
                  </a:cubicBezTo>
                  <a:cubicBezTo>
                    <a:pt x="27792" y="10896"/>
                    <a:pt x="28347" y="11287"/>
                    <a:pt x="28901" y="11711"/>
                  </a:cubicBezTo>
                  <a:cubicBezTo>
                    <a:pt x="29684" y="12331"/>
                    <a:pt x="29782" y="13538"/>
                    <a:pt x="29032" y="14256"/>
                  </a:cubicBezTo>
                  <a:lnTo>
                    <a:pt x="28314" y="14941"/>
                  </a:lnTo>
                  <a:cubicBezTo>
                    <a:pt x="27998" y="15257"/>
                    <a:pt x="27579" y="15412"/>
                    <a:pt x="27152" y="15412"/>
                  </a:cubicBezTo>
                  <a:cubicBezTo>
                    <a:pt x="26785" y="15412"/>
                    <a:pt x="26413" y="15297"/>
                    <a:pt x="26096" y="15071"/>
                  </a:cubicBezTo>
                  <a:cubicBezTo>
                    <a:pt x="23584" y="13212"/>
                    <a:pt x="20975" y="12266"/>
                    <a:pt x="18365" y="12266"/>
                  </a:cubicBezTo>
                  <a:cubicBezTo>
                    <a:pt x="16049" y="12266"/>
                    <a:pt x="14092" y="12918"/>
                    <a:pt x="12591" y="14223"/>
                  </a:cubicBezTo>
                  <a:cubicBezTo>
                    <a:pt x="10536" y="15985"/>
                    <a:pt x="10080" y="17942"/>
                    <a:pt x="10080" y="19279"/>
                  </a:cubicBezTo>
                  <a:cubicBezTo>
                    <a:pt x="10080" y="20943"/>
                    <a:pt x="10797" y="22541"/>
                    <a:pt x="12200" y="24009"/>
                  </a:cubicBezTo>
                  <a:cubicBezTo>
                    <a:pt x="13407" y="25314"/>
                    <a:pt x="15462" y="26553"/>
                    <a:pt x="18691" y="27858"/>
                  </a:cubicBezTo>
                  <a:cubicBezTo>
                    <a:pt x="24726" y="30370"/>
                    <a:pt x="27336" y="31968"/>
                    <a:pt x="28510" y="32882"/>
                  </a:cubicBezTo>
                  <a:cubicBezTo>
                    <a:pt x="30043" y="34089"/>
                    <a:pt x="31283" y="35622"/>
                    <a:pt x="32131" y="37351"/>
                  </a:cubicBezTo>
                  <a:cubicBezTo>
                    <a:pt x="32979" y="39210"/>
                    <a:pt x="33403" y="41232"/>
                    <a:pt x="33370" y="43255"/>
                  </a:cubicBezTo>
                  <a:cubicBezTo>
                    <a:pt x="33403" y="45375"/>
                    <a:pt x="32946" y="47430"/>
                    <a:pt x="32033" y="49322"/>
                  </a:cubicBezTo>
                  <a:cubicBezTo>
                    <a:pt x="31250" y="51018"/>
                    <a:pt x="30076" y="52486"/>
                    <a:pt x="28608" y="53628"/>
                  </a:cubicBezTo>
                  <a:cubicBezTo>
                    <a:pt x="27238" y="54704"/>
                    <a:pt x="25117" y="55520"/>
                    <a:pt x="22312" y="56107"/>
                  </a:cubicBezTo>
                  <a:cubicBezTo>
                    <a:pt x="21170" y="56335"/>
                    <a:pt x="20388" y="57347"/>
                    <a:pt x="20388" y="58488"/>
                  </a:cubicBezTo>
                  <a:lnTo>
                    <a:pt x="20388" y="64392"/>
                  </a:lnTo>
                  <a:cubicBezTo>
                    <a:pt x="20388" y="64914"/>
                    <a:pt x="20004" y="65175"/>
                    <a:pt x="19621" y="65175"/>
                  </a:cubicBezTo>
                  <a:cubicBezTo>
                    <a:pt x="19238" y="65175"/>
                    <a:pt x="18854" y="64914"/>
                    <a:pt x="18854" y="64392"/>
                  </a:cubicBezTo>
                  <a:lnTo>
                    <a:pt x="18854" y="58684"/>
                  </a:lnTo>
                  <a:cubicBezTo>
                    <a:pt x="18854" y="57444"/>
                    <a:pt x="17908" y="56401"/>
                    <a:pt x="16669" y="56270"/>
                  </a:cubicBezTo>
                  <a:cubicBezTo>
                    <a:pt x="14353" y="56042"/>
                    <a:pt x="12069" y="55389"/>
                    <a:pt x="9982" y="54313"/>
                  </a:cubicBezTo>
                  <a:cubicBezTo>
                    <a:pt x="8416" y="53432"/>
                    <a:pt x="6916" y="52421"/>
                    <a:pt x="5545" y="51247"/>
                  </a:cubicBezTo>
                  <a:cubicBezTo>
                    <a:pt x="5219" y="50953"/>
                    <a:pt x="4991" y="50529"/>
                    <a:pt x="4991" y="50072"/>
                  </a:cubicBezTo>
                  <a:cubicBezTo>
                    <a:pt x="4958" y="49616"/>
                    <a:pt x="5121" y="49159"/>
                    <a:pt x="5448" y="48800"/>
                  </a:cubicBezTo>
                  <a:lnTo>
                    <a:pt x="6198" y="48050"/>
                  </a:lnTo>
                  <a:cubicBezTo>
                    <a:pt x="6491" y="47724"/>
                    <a:pt x="6948" y="47561"/>
                    <a:pt x="7372" y="47561"/>
                  </a:cubicBezTo>
                  <a:cubicBezTo>
                    <a:pt x="7796" y="47561"/>
                    <a:pt x="8188" y="47691"/>
                    <a:pt x="8514" y="47952"/>
                  </a:cubicBezTo>
                  <a:cubicBezTo>
                    <a:pt x="12135" y="51018"/>
                    <a:pt x="15788" y="52551"/>
                    <a:pt x="19376" y="52551"/>
                  </a:cubicBezTo>
                  <a:lnTo>
                    <a:pt x="19474" y="52551"/>
                  </a:lnTo>
                  <a:cubicBezTo>
                    <a:pt x="21986" y="52519"/>
                    <a:pt x="24367" y="51540"/>
                    <a:pt x="26194" y="49779"/>
                  </a:cubicBezTo>
                  <a:cubicBezTo>
                    <a:pt x="29586" y="46549"/>
                    <a:pt x="30010" y="41265"/>
                    <a:pt x="27172" y="37514"/>
                  </a:cubicBezTo>
                  <a:cubicBezTo>
                    <a:pt x="25966" y="36013"/>
                    <a:pt x="23910" y="34611"/>
                    <a:pt x="20877" y="33175"/>
                  </a:cubicBezTo>
                  <a:cubicBezTo>
                    <a:pt x="15658" y="30761"/>
                    <a:pt x="12102" y="28869"/>
                    <a:pt x="10341" y="27499"/>
                  </a:cubicBezTo>
                  <a:cubicBezTo>
                    <a:pt x="8840" y="26423"/>
                    <a:pt x="7633" y="25020"/>
                    <a:pt x="6752" y="23389"/>
                  </a:cubicBezTo>
                  <a:cubicBezTo>
                    <a:pt x="5970" y="21921"/>
                    <a:pt x="5578" y="20290"/>
                    <a:pt x="5611" y="18659"/>
                  </a:cubicBezTo>
                  <a:cubicBezTo>
                    <a:pt x="5545" y="15952"/>
                    <a:pt x="6655" y="13375"/>
                    <a:pt x="8612" y="11581"/>
                  </a:cubicBezTo>
                  <a:cubicBezTo>
                    <a:pt x="10699" y="9526"/>
                    <a:pt x="13276" y="8482"/>
                    <a:pt x="16506" y="8319"/>
                  </a:cubicBezTo>
                  <a:cubicBezTo>
                    <a:pt x="17811" y="8254"/>
                    <a:pt x="18854" y="7177"/>
                    <a:pt x="18854" y="5872"/>
                  </a:cubicBezTo>
                  <a:lnTo>
                    <a:pt x="18854" y="5285"/>
                  </a:lnTo>
                  <a:cubicBezTo>
                    <a:pt x="18854" y="5057"/>
                    <a:pt x="19017" y="4894"/>
                    <a:pt x="19213" y="4894"/>
                  </a:cubicBezTo>
                  <a:close/>
                  <a:moveTo>
                    <a:pt x="19213" y="1"/>
                  </a:moveTo>
                  <a:cubicBezTo>
                    <a:pt x="16930" y="1"/>
                    <a:pt x="14940" y="1469"/>
                    <a:pt x="14222" y="3622"/>
                  </a:cubicBezTo>
                  <a:cubicBezTo>
                    <a:pt x="10797" y="4111"/>
                    <a:pt x="7666" y="5677"/>
                    <a:pt x="5187" y="8058"/>
                  </a:cubicBezTo>
                  <a:cubicBezTo>
                    <a:pt x="2283" y="10798"/>
                    <a:pt x="652" y="14647"/>
                    <a:pt x="718" y="18659"/>
                  </a:cubicBezTo>
                  <a:cubicBezTo>
                    <a:pt x="685" y="21073"/>
                    <a:pt x="1272" y="23455"/>
                    <a:pt x="2381" y="25607"/>
                  </a:cubicBezTo>
                  <a:cubicBezTo>
                    <a:pt x="3588" y="27891"/>
                    <a:pt x="5285" y="29848"/>
                    <a:pt x="7372" y="31381"/>
                  </a:cubicBezTo>
                  <a:cubicBezTo>
                    <a:pt x="9427" y="32980"/>
                    <a:pt x="13179" y="35035"/>
                    <a:pt x="18822" y="37644"/>
                  </a:cubicBezTo>
                  <a:cubicBezTo>
                    <a:pt x="21823" y="39014"/>
                    <a:pt x="22932" y="40058"/>
                    <a:pt x="23291" y="40515"/>
                  </a:cubicBezTo>
                  <a:cubicBezTo>
                    <a:pt x="23878" y="41265"/>
                    <a:pt x="24171" y="42211"/>
                    <a:pt x="24171" y="43157"/>
                  </a:cubicBezTo>
                  <a:cubicBezTo>
                    <a:pt x="24171" y="44364"/>
                    <a:pt x="23649" y="45473"/>
                    <a:pt x="22769" y="46256"/>
                  </a:cubicBezTo>
                  <a:cubicBezTo>
                    <a:pt x="21888" y="47137"/>
                    <a:pt x="20681" y="47626"/>
                    <a:pt x="19442" y="47658"/>
                  </a:cubicBezTo>
                  <a:lnTo>
                    <a:pt x="19376" y="47658"/>
                  </a:lnTo>
                  <a:cubicBezTo>
                    <a:pt x="16962" y="47658"/>
                    <a:pt x="14353" y="46484"/>
                    <a:pt x="11645" y="44233"/>
                  </a:cubicBezTo>
                  <a:cubicBezTo>
                    <a:pt x="10412" y="43198"/>
                    <a:pt x="8901" y="42688"/>
                    <a:pt x="7395" y="42688"/>
                  </a:cubicBezTo>
                  <a:cubicBezTo>
                    <a:pt x="5676" y="42688"/>
                    <a:pt x="3962" y="43353"/>
                    <a:pt x="2675" y="44657"/>
                  </a:cubicBezTo>
                  <a:lnTo>
                    <a:pt x="1957" y="45408"/>
                  </a:lnTo>
                  <a:cubicBezTo>
                    <a:pt x="685" y="46712"/>
                    <a:pt x="0" y="48507"/>
                    <a:pt x="98" y="50333"/>
                  </a:cubicBezTo>
                  <a:cubicBezTo>
                    <a:pt x="196" y="52160"/>
                    <a:pt x="1044" y="53856"/>
                    <a:pt x="2414" y="54998"/>
                  </a:cubicBezTo>
                  <a:cubicBezTo>
                    <a:pt x="4012" y="56368"/>
                    <a:pt x="5774" y="57575"/>
                    <a:pt x="7601" y="58586"/>
                  </a:cubicBezTo>
                  <a:cubicBezTo>
                    <a:pt x="9590" y="59663"/>
                    <a:pt x="11743" y="60413"/>
                    <a:pt x="13961" y="60804"/>
                  </a:cubicBezTo>
                  <a:lnTo>
                    <a:pt x="13961" y="64392"/>
                  </a:lnTo>
                  <a:cubicBezTo>
                    <a:pt x="13961" y="67524"/>
                    <a:pt x="16473" y="70068"/>
                    <a:pt x="19605" y="70068"/>
                  </a:cubicBezTo>
                  <a:cubicBezTo>
                    <a:pt x="22736" y="70068"/>
                    <a:pt x="25248" y="67524"/>
                    <a:pt x="25280" y="64392"/>
                  </a:cubicBezTo>
                  <a:lnTo>
                    <a:pt x="25280" y="60413"/>
                  </a:lnTo>
                  <a:cubicBezTo>
                    <a:pt x="27890" y="59728"/>
                    <a:pt x="29945" y="58749"/>
                    <a:pt x="31576" y="57542"/>
                  </a:cubicBezTo>
                  <a:cubicBezTo>
                    <a:pt x="33631" y="55944"/>
                    <a:pt x="35295" y="53856"/>
                    <a:pt x="36436" y="51475"/>
                  </a:cubicBezTo>
                  <a:cubicBezTo>
                    <a:pt x="37676" y="48931"/>
                    <a:pt x="38296" y="46093"/>
                    <a:pt x="38263" y="43255"/>
                  </a:cubicBezTo>
                  <a:cubicBezTo>
                    <a:pt x="38296" y="40482"/>
                    <a:pt x="37709" y="37742"/>
                    <a:pt x="36534" y="35230"/>
                  </a:cubicBezTo>
                  <a:cubicBezTo>
                    <a:pt x="35360" y="32816"/>
                    <a:pt x="33664" y="30696"/>
                    <a:pt x="31543" y="29065"/>
                  </a:cubicBezTo>
                  <a:cubicBezTo>
                    <a:pt x="29488" y="27434"/>
                    <a:pt x="25900" y="25542"/>
                    <a:pt x="20583" y="23357"/>
                  </a:cubicBezTo>
                  <a:cubicBezTo>
                    <a:pt x="17289" y="22019"/>
                    <a:pt x="16180" y="21106"/>
                    <a:pt x="15788" y="20682"/>
                  </a:cubicBezTo>
                  <a:cubicBezTo>
                    <a:pt x="15755" y="20682"/>
                    <a:pt x="15755" y="20649"/>
                    <a:pt x="15755" y="20649"/>
                  </a:cubicBezTo>
                  <a:cubicBezTo>
                    <a:pt x="15397" y="20290"/>
                    <a:pt x="14973" y="19768"/>
                    <a:pt x="14973" y="19279"/>
                  </a:cubicBezTo>
                  <a:cubicBezTo>
                    <a:pt x="14973" y="19083"/>
                    <a:pt x="14973" y="18627"/>
                    <a:pt x="15755" y="17974"/>
                  </a:cubicBezTo>
                  <a:cubicBezTo>
                    <a:pt x="16437" y="17441"/>
                    <a:pt x="17280" y="17150"/>
                    <a:pt x="18113" y="17150"/>
                  </a:cubicBezTo>
                  <a:cubicBezTo>
                    <a:pt x="18197" y="17150"/>
                    <a:pt x="18281" y="17153"/>
                    <a:pt x="18365" y="17159"/>
                  </a:cubicBezTo>
                  <a:cubicBezTo>
                    <a:pt x="19931" y="17159"/>
                    <a:pt x="21529" y="17779"/>
                    <a:pt x="23225" y="19018"/>
                  </a:cubicBezTo>
                  <a:cubicBezTo>
                    <a:pt x="24393" y="19890"/>
                    <a:pt x="25776" y="20320"/>
                    <a:pt x="27154" y="20320"/>
                  </a:cubicBezTo>
                  <a:cubicBezTo>
                    <a:pt x="28816" y="20320"/>
                    <a:pt x="30473" y="19694"/>
                    <a:pt x="31739" y="18464"/>
                  </a:cubicBezTo>
                  <a:lnTo>
                    <a:pt x="32457" y="17746"/>
                  </a:lnTo>
                  <a:cubicBezTo>
                    <a:pt x="35295" y="14973"/>
                    <a:pt x="35034" y="10309"/>
                    <a:pt x="31902" y="7862"/>
                  </a:cubicBezTo>
                  <a:cubicBezTo>
                    <a:pt x="31185" y="7275"/>
                    <a:pt x="30434" y="6786"/>
                    <a:pt x="29652" y="6329"/>
                  </a:cubicBezTo>
                  <a:cubicBezTo>
                    <a:pt x="28249" y="5514"/>
                    <a:pt x="26748" y="4894"/>
                    <a:pt x="25183" y="4437"/>
                  </a:cubicBezTo>
                  <a:cubicBezTo>
                    <a:pt x="24791" y="1893"/>
                    <a:pt x="22573" y="1"/>
                    <a:pt x="19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5"/>
            <p:cNvSpPr/>
            <p:nvPr/>
          </p:nvSpPr>
          <p:spPr>
            <a:xfrm>
              <a:off x="3412025" y="4515400"/>
              <a:ext cx="747825" cy="720100"/>
            </a:xfrm>
            <a:custGeom>
              <a:avLst/>
              <a:gdLst/>
              <a:ahLst/>
              <a:cxnLst/>
              <a:rect l="l" t="t" r="r" b="b"/>
              <a:pathLst>
                <a:path w="29913" h="28804" extrusionOk="0">
                  <a:moveTo>
                    <a:pt x="15528" y="4893"/>
                  </a:moveTo>
                  <a:cubicBezTo>
                    <a:pt x="20779" y="4893"/>
                    <a:pt x="25020" y="9166"/>
                    <a:pt x="25020" y="14418"/>
                  </a:cubicBezTo>
                  <a:cubicBezTo>
                    <a:pt x="25020" y="20138"/>
                    <a:pt x="20340" y="23929"/>
                    <a:pt x="15455" y="23929"/>
                  </a:cubicBezTo>
                  <a:cubicBezTo>
                    <a:pt x="13124" y="23929"/>
                    <a:pt x="10747" y="23066"/>
                    <a:pt x="8808" y="21138"/>
                  </a:cubicBezTo>
                  <a:cubicBezTo>
                    <a:pt x="2806" y="15136"/>
                    <a:pt x="7046" y="4893"/>
                    <a:pt x="15528" y="4893"/>
                  </a:cubicBezTo>
                  <a:close/>
                  <a:moveTo>
                    <a:pt x="15521" y="0"/>
                  </a:moveTo>
                  <a:cubicBezTo>
                    <a:pt x="11776" y="0"/>
                    <a:pt x="8097" y="1472"/>
                    <a:pt x="5350" y="4241"/>
                  </a:cubicBezTo>
                  <a:cubicBezTo>
                    <a:pt x="1240" y="8351"/>
                    <a:pt x="1" y="14549"/>
                    <a:pt x="2219" y="19931"/>
                  </a:cubicBezTo>
                  <a:cubicBezTo>
                    <a:pt x="4437" y="25313"/>
                    <a:pt x="9689" y="28804"/>
                    <a:pt x="15528" y="28804"/>
                  </a:cubicBezTo>
                  <a:cubicBezTo>
                    <a:pt x="23487" y="28804"/>
                    <a:pt x="29913" y="22345"/>
                    <a:pt x="29913" y="14418"/>
                  </a:cubicBezTo>
                  <a:cubicBezTo>
                    <a:pt x="29913" y="8579"/>
                    <a:pt x="26423" y="3327"/>
                    <a:pt x="21040" y="1109"/>
                  </a:cubicBezTo>
                  <a:cubicBezTo>
                    <a:pt x="19255" y="363"/>
                    <a:pt x="17380" y="0"/>
                    <a:pt x="15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5"/>
            <p:cNvSpPr/>
            <p:nvPr/>
          </p:nvSpPr>
          <p:spPr>
            <a:xfrm>
              <a:off x="3504175" y="454175"/>
              <a:ext cx="517050" cy="442875"/>
            </a:xfrm>
            <a:custGeom>
              <a:avLst/>
              <a:gdLst/>
              <a:ahLst/>
              <a:cxnLst/>
              <a:rect l="l" t="t" r="r" b="b"/>
              <a:pathLst>
                <a:path w="20682" h="17715" extrusionOk="0">
                  <a:moveTo>
                    <a:pt x="11842" y="4895"/>
                  </a:moveTo>
                  <a:cubicBezTo>
                    <a:pt x="14027" y="4895"/>
                    <a:pt x="15789" y="6689"/>
                    <a:pt x="15789" y="8875"/>
                  </a:cubicBezTo>
                  <a:cubicBezTo>
                    <a:pt x="15789" y="11253"/>
                    <a:pt x="13856" y="12829"/>
                    <a:pt x="11827" y="12829"/>
                  </a:cubicBezTo>
                  <a:cubicBezTo>
                    <a:pt x="10851" y="12829"/>
                    <a:pt x="9852" y="12464"/>
                    <a:pt x="9036" y="11648"/>
                  </a:cubicBezTo>
                  <a:cubicBezTo>
                    <a:pt x="6557" y="9168"/>
                    <a:pt x="8319" y="4895"/>
                    <a:pt x="11842" y="4895"/>
                  </a:cubicBezTo>
                  <a:close/>
                  <a:moveTo>
                    <a:pt x="11774" y="0"/>
                  </a:moveTo>
                  <a:cubicBezTo>
                    <a:pt x="9600" y="0"/>
                    <a:pt x="7383" y="808"/>
                    <a:pt x="5579" y="2612"/>
                  </a:cubicBezTo>
                  <a:cubicBezTo>
                    <a:pt x="1" y="8190"/>
                    <a:pt x="3948" y="17715"/>
                    <a:pt x="11842" y="17715"/>
                  </a:cubicBezTo>
                  <a:cubicBezTo>
                    <a:pt x="16735" y="17715"/>
                    <a:pt x="20682" y="13735"/>
                    <a:pt x="20682" y="8875"/>
                  </a:cubicBezTo>
                  <a:cubicBezTo>
                    <a:pt x="20682" y="3534"/>
                    <a:pt x="16322" y="0"/>
                    <a:pt x="1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5" name="Google Shape;2695;p35"/>
          <p:cNvGrpSpPr/>
          <p:nvPr/>
        </p:nvGrpSpPr>
        <p:grpSpPr>
          <a:xfrm>
            <a:off x="4197193" y="1525280"/>
            <a:ext cx="617805" cy="863314"/>
            <a:chOff x="1782675" y="288675"/>
            <a:chExt cx="4057100" cy="5118075"/>
          </a:xfrm>
        </p:grpSpPr>
        <p:sp>
          <p:nvSpPr>
            <p:cNvPr id="2696" name="Google Shape;2696;p35"/>
            <p:cNvSpPr/>
            <p:nvPr/>
          </p:nvSpPr>
          <p:spPr>
            <a:xfrm>
              <a:off x="1843825" y="350650"/>
              <a:ext cx="3912775" cy="4994950"/>
            </a:xfrm>
            <a:custGeom>
              <a:avLst/>
              <a:gdLst/>
              <a:ahLst/>
              <a:cxnLst/>
              <a:rect l="l" t="t" r="r" b="b"/>
              <a:pathLst>
                <a:path w="156511" h="199798" extrusionOk="0">
                  <a:moveTo>
                    <a:pt x="33142" y="1"/>
                  </a:moveTo>
                  <a:cubicBezTo>
                    <a:pt x="14843" y="1"/>
                    <a:pt x="1" y="14810"/>
                    <a:pt x="1" y="33110"/>
                  </a:cubicBezTo>
                  <a:lnTo>
                    <a:pt x="1" y="166655"/>
                  </a:lnTo>
                  <a:cubicBezTo>
                    <a:pt x="1" y="184955"/>
                    <a:pt x="14843" y="199765"/>
                    <a:pt x="33142" y="199797"/>
                  </a:cubicBezTo>
                  <a:lnTo>
                    <a:pt x="123369" y="199797"/>
                  </a:lnTo>
                  <a:cubicBezTo>
                    <a:pt x="141669" y="199765"/>
                    <a:pt x="156511" y="184955"/>
                    <a:pt x="156511" y="166655"/>
                  </a:cubicBezTo>
                  <a:lnTo>
                    <a:pt x="156511" y="50724"/>
                  </a:lnTo>
                  <a:lnTo>
                    <a:pt x="131002" y="50724"/>
                  </a:lnTo>
                  <a:cubicBezTo>
                    <a:pt x="117106" y="50724"/>
                    <a:pt x="105819" y="39471"/>
                    <a:pt x="105819" y="25575"/>
                  </a:cubicBezTo>
                  <a:lnTo>
                    <a:pt x="105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5"/>
            <p:cNvSpPr/>
            <p:nvPr/>
          </p:nvSpPr>
          <p:spPr>
            <a:xfrm>
              <a:off x="3054025" y="4363700"/>
              <a:ext cx="2114600" cy="302575"/>
            </a:xfrm>
            <a:custGeom>
              <a:avLst/>
              <a:gdLst/>
              <a:ahLst/>
              <a:cxnLst/>
              <a:rect l="l" t="t" r="r" b="b"/>
              <a:pathLst>
                <a:path w="84584" h="12103" extrusionOk="0">
                  <a:moveTo>
                    <a:pt x="6035" y="1"/>
                  </a:moveTo>
                  <a:cubicBezTo>
                    <a:pt x="2675" y="1"/>
                    <a:pt x="0" y="2708"/>
                    <a:pt x="0" y="6068"/>
                  </a:cubicBezTo>
                  <a:cubicBezTo>
                    <a:pt x="0" y="9395"/>
                    <a:pt x="2675" y="12103"/>
                    <a:pt x="6035" y="12103"/>
                  </a:cubicBezTo>
                  <a:lnTo>
                    <a:pt x="78549" y="12103"/>
                  </a:lnTo>
                  <a:cubicBezTo>
                    <a:pt x="81909" y="12103"/>
                    <a:pt x="84584" y="9395"/>
                    <a:pt x="84584" y="6068"/>
                  </a:cubicBezTo>
                  <a:cubicBezTo>
                    <a:pt x="84584" y="2708"/>
                    <a:pt x="81909" y="1"/>
                    <a:pt x="78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5"/>
            <p:cNvSpPr/>
            <p:nvPr/>
          </p:nvSpPr>
          <p:spPr>
            <a:xfrm>
              <a:off x="2431800" y="4332725"/>
              <a:ext cx="364550" cy="364550"/>
            </a:xfrm>
            <a:custGeom>
              <a:avLst/>
              <a:gdLst/>
              <a:ahLst/>
              <a:cxnLst/>
              <a:rect l="l" t="t" r="r" b="b"/>
              <a:pathLst>
                <a:path w="14582" h="14582" extrusionOk="0">
                  <a:moveTo>
                    <a:pt x="4796" y="0"/>
                  </a:moveTo>
                  <a:cubicBezTo>
                    <a:pt x="2121" y="0"/>
                    <a:pt x="0" y="2153"/>
                    <a:pt x="0" y="4795"/>
                  </a:cubicBezTo>
                  <a:lnTo>
                    <a:pt x="0" y="9786"/>
                  </a:lnTo>
                  <a:cubicBezTo>
                    <a:pt x="0" y="12429"/>
                    <a:pt x="2121" y="14581"/>
                    <a:pt x="4796" y="14581"/>
                  </a:cubicBezTo>
                  <a:lnTo>
                    <a:pt x="9754" y="14581"/>
                  </a:lnTo>
                  <a:cubicBezTo>
                    <a:pt x="12429" y="14581"/>
                    <a:pt x="14582" y="12429"/>
                    <a:pt x="14582" y="9786"/>
                  </a:cubicBezTo>
                  <a:lnTo>
                    <a:pt x="14582" y="4795"/>
                  </a:lnTo>
                  <a:cubicBezTo>
                    <a:pt x="14582" y="2153"/>
                    <a:pt x="12429" y="0"/>
                    <a:pt x="9754" y="0"/>
                  </a:cubicBezTo>
                  <a:close/>
                </a:path>
              </a:pathLst>
            </a:custGeom>
            <a:solidFill>
              <a:srgbClr val="90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5"/>
            <p:cNvSpPr/>
            <p:nvPr/>
          </p:nvSpPr>
          <p:spPr>
            <a:xfrm>
              <a:off x="3054025" y="3782250"/>
              <a:ext cx="2114600" cy="301775"/>
            </a:xfrm>
            <a:custGeom>
              <a:avLst/>
              <a:gdLst/>
              <a:ahLst/>
              <a:cxnLst/>
              <a:rect l="l" t="t" r="r" b="b"/>
              <a:pathLst>
                <a:path w="84584" h="12071" extrusionOk="0">
                  <a:moveTo>
                    <a:pt x="6035" y="1"/>
                  </a:moveTo>
                  <a:cubicBezTo>
                    <a:pt x="2675" y="1"/>
                    <a:pt x="0" y="2676"/>
                    <a:pt x="0" y="6036"/>
                  </a:cubicBezTo>
                  <a:cubicBezTo>
                    <a:pt x="0" y="9363"/>
                    <a:pt x="2675" y="12070"/>
                    <a:pt x="6035" y="12070"/>
                  </a:cubicBezTo>
                  <a:lnTo>
                    <a:pt x="78549" y="12070"/>
                  </a:lnTo>
                  <a:cubicBezTo>
                    <a:pt x="81909" y="12070"/>
                    <a:pt x="84584" y="9363"/>
                    <a:pt x="84584" y="6036"/>
                  </a:cubicBezTo>
                  <a:cubicBezTo>
                    <a:pt x="84584" y="2676"/>
                    <a:pt x="81909" y="1"/>
                    <a:pt x="78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5"/>
            <p:cNvSpPr/>
            <p:nvPr/>
          </p:nvSpPr>
          <p:spPr>
            <a:xfrm>
              <a:off x="2431800" y="3750450"/>
              <a:ext cx="364550" cy="364550"/>
            </a:xfrm>
            <a:custGeom>
              <a:avLst/>
              <a:gdLst/>
              <a:ahLst/>
              <a:cxnLst/>
              <a:rect l="l" t="t" r="r" b="b"/>
              <a:pathLst>
                <a:path w="14582" h="14582" extrusionOk="0">
                  <a:moveTo>
                    <a:pt x="4796" y="1"/>
                  </a:moveTo>
                  <a:cubicBezTo>
                    <a:pt x="2121" y="1"/>
                    <a:pt x="0" y="2154"/>
                    <a:pt x="0" y="4796"/>
                  </a:cubicBezTo>
                  <a:lnTo>
                    <a:pt x="0" y="9787"/>
                  </a:lnTo>
                  <a:cubicBezTo>
                    <a:pt x="0" y="12462"/>
                    <a:pt x="2121" y="14582"/>
                    <a:pt x="4796" y="14582"/>
                  </a:cubicBezTo>
                  <a:lnTo>
                    <a:pt x="9754" y="14582"/>
                  </a:lnTo>
                  <a:cubicBezTo>
                    <a:pt x="12429" y="14582"/>
                    <a:pt x="14582" y="12462"/>
                    <a:pt x="14582" y="9787"/>
                  </a:cubicBezTo>
                  <a:lnTo>
                    <a:pt x="14582" y="4796"/>
                  </a:lnTo>
                  <a:cubicBezTo>
                    <a:pt x="14582" y="2154"/>
                    <a:pt x="12429" y="1"/>
                    <a:pt x="9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5"/>
            <p:cNvSpPr/>
            <p:nvPr/>
          </p:nvSpPr>
          <p:spPr>
            <a:xfrm>
              <a:off x="3054025" y="3217925"/>
              <a:ext cx="2114600" cy="301775"/>
            </a:xfrm>
            <a:custGeom>
              <a:avLst/>
              <a:gdLst/>
              <a:ahLst/>
              <a:cxnLst/>
              <a:rect l="l" t="t" r="r" b="b"/>
              <a:pathLst>
                <a:path w="84584" h="12071" extrusionOk="0">
                  <a:moveTo>
                    <a:pt x="6035" y="1"/>
                  </a:moveTo>
                  <a:cubicBezTo>
                    <a:pt x="2675" y="1"/>
                    <a:pt x="0" y="2676"/>
                    <a:pt x="0" y="6036"/>
                  </a:cubicBezTo>
                  <a:cubicBezTo>
                    <a:pt x="0" y="9363"/>
                    <a:pt x="2675" y="12070"/>
                    <a:pt x="6035" y="12070"/>
                  </a:cubicBezTo>
                  <a:lnTo>
                    <a:pt x="78549" y="12070"/>
                  </a:lnTo>
                  <a:cubicBezTo>
                    <a:pt x="81909" y="12070"/>
                    <a:pt x="84584" y="9363"/>
                    <a:pt x="84584" y="6036"/>
                  </a:cubicBezTo>
                  <a:cubicBezTo>
                    <a:pt x="84584" y="2676"/>
                    <a:pt x="81909" y="1"/>
                    <a:pt x="78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5"/>
            <p:cNvSpPr/>
            <p:nvPr/>
          </p:nvSpPr>
          <p:spPr>
            <a:xfrm>
              <a:off x="2431800" y="3186125"/>
              <a:ext cx="364550" cy="364550"/>
            </a:xfrm>
            <a:custGeom>
              <a:avLst/>
              <a:gdLst/>
              <a:ahLst/>
              <a:cxnLst/>
              <a:rect l="l" t="t" r="r" b="b"/>
              <a:pathLst>
                <a:path w="14582" h="14582" extrusionOk="0">
                  <a:moveTo>
                    <a:pt x="4796" y="1"/>
                  </a:moveTo>
                  <a:cubicBezTo>
                    <a:pt x="2121" y="1"/>
                    <a:pt x="0" y="2154"/>
                    <a:pt x="0" y="4796"/>
                  </a:cubicBezTo>
                  <a:lnTo>
                    <a:pt x="0" y="9787"/>
                  </a:lnTo>
                  <a:cubicBezTo>
                    <a:pt x="0" y="12462"/>
                    <a:pt x="2121" y="14582"/>
                    <a:pt x="4796" y="14582"/>
                  </a:cubicBezTo>
                  <a:lnTo>
                    <a:pt x="9754" y="14582"/>
                  </a:lnTo>
                  <a:cubicBezTo>
                    <a:pt x="12429" y="14582"/>
                    <a:pt x="14582" y="12462"/>
                    <a:pt x="14582" y="9787"/>
                  </a:cubicBezTo>
                  <a:lnTo>
                    <a:pt x="14582" y="4796"/>
                  </a:lnTo>
                  <a:cubicBezTo>
                    <a:pt x="14582" y="2154"/>
                    <a:pt x="12429" y="1"/>
                    <a:pt x="9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5"/>
            <p:cNvSpPr/>
            <p:nvPr/>
          </p:nvSpPr>
          <p:spPr>
            <a:xfrm>
              <a:off x="3054025" y="2652800"/>
              <a:ext cx="2114600" cy="302575"/>
            </a:xfrm>
            <a:custGeom>
              <a:avLst/>
              <a:gdLst/>
              <a:ahLst/>
              <a:cxnLst/>
              <a:rect l="l" t="t" r="r" b="b"/>
              <a:pathLst>
                <a:path w="84584" h="12103" extrusionOk="0">
                  <a:moveTo>
                    <a:pt x="6035" y="0"/>
                  </a:moveTo>
                  <a:cubicBezTo>
                    <a:pt x="2675" y="0"/>
                    <a:pt x="0" y="2708"/>
                    <a:pt x="0" y="6068"/>
                  </a:cubicBezTo>
                  <a:cubicBezTo>
                    <a:pt x="0" y="9395"/>
                    <a:pt x="2675" y="12102"/>
                    <a:pt x="6035" y="12102"/>
                  </a:cubicBezTo>
                  <a:lnTo>
                    <a:pt x="78549" y="12102"/>
                  </a:lnTo>
                  <a:cubicBezTo>
                    <a:pt x="81909" y="12102"/>
                    <a:pt x="84584" y="9395"/>
                    <a:pt x="84584" y="6068"/>
                  </a:cubicBezTo>
                  <a:cubicBezTo>
                    <a:pt x="84584" y="2708"/>
                    <a:pt x="81909" y="0"/>
                    <a:pt x="78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5"/>
            <p:cNvSpPr/>
            <p:nvPr/>
          </p:nvSpPr>
          <p:spPr>
            <a:xfrm>
              <a:off x="2431800" y="2621800"/>
              <a:ext cx="364550" cy="364550"/>
            </a:xfrm>
            <a:custGeom>
              <a:avLst/>
              <a:gdLst/>
              <a:ahLst/>
              <a:cxnLst/>
              <a:rect l="l" t="t" r="r" b="b"/>
              <a:pathLst>
                <a:path w="14582" h="14582" extrusionOk="0">
                  <a:moveTo>
                    <a:pt x="4796" y="1"/>
                  </a:moveTo>
                  <a:cubicBezTo>
                    <a:pt x="2121" y="1"/>
                    <a:pt x="0" y="2154"/>
                    <a:pt x="0" y="4796"/>
                  </a:cubicBezTo>
                  <a:lnTo>
                    <a:pt x="0" y="9787"/>
                  </a:lnTo>
                  <a:cubicBezTo>
                    <a:pt x="0" y="12462"/>
                    <a:pt x="2121" y="14582"/>
                    <a:pt x="4796" y="14582"/>
                  </a:cubicBezTo>
                  <a:lnTo>
                    <a:pt x="9754" y="14582"/>
                  </a:lnTo>
                  <a:cubicBezTo>
                    <a:pt x="12429" y="14582"/>
                    <a:pt x="14582" y="12462"/>
                    <a:pt x="14582" y="9787"/>
                  </a:cubicBezTo>
                  <a:lnTo>
                    <a:pt x="14582" y="4796"/>
                  </a:lnTo>
                  <a:cubicBezTo>
                    <a:pt x="14582" y="2154"/>
                    <a:pt x="12429" y="1"/>
                    <a:pt x="9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5"/>
            <p:cNvSpPr/>
            <p:nvPr/>
          </p:nvSpPr>
          <p:spPr>
            <a:xfrm>
              <a:off x="3383475" y="699675"/>
              <a:ext cx="766600" cy="1484225"/>
            </a:xfrm>
            <a:custGeom>
              <a:avLst/>
              <a:gdLst/>
              <a:ahLst/>
              <a:cxnLst/>
              <a:rect l="l" t="t" r="r" b="b"/>
              <a:pathLst>
                <a:path w="30664" h="59369" extrusionOk="0">
                  <a:moveTo>
                    <a:pt x="15854" y="1"/>
                  </a:moveTo>
                  <a:cubicBezTo>
                    <a:pt x="14223" y="1"/>
                    <a:pt x="12918" y="1306"/>
                    <a:pt x="12918" y="2937"/>
                  </a:cubicBezTo>
                  <a:lnTo>
                    <a:pt x="12918" y="3132"/>
                  </a:lnTo>
                  <a:cubicBezTo>
                    <a:pt x="9428" y="3295"/>
                    <a:pt x="6557" y="4470"/>
                    <a:pt x="4274" y="6721"/>
                  </a:cubicBezTo>
                  <a:cubicBezTo>
                    <a:pt x="2056" y="8808"/>
                    <a:pt x="816" y="11711"/>
                    <a:pt x="849" y="14745"/>
                  </a:cubicBezTo>
                  <a:cubicBezTo>
                    <a:pt x="849" y="16604"/>
                    <a:pt x="1306" y="18431"/>
                    <a:pt x="2154" y="20095"/>
                  </a:cubicBezTo>
                  <a:cubicBezTo>
                    <a:pt x="3100" y="21856"/>
                    <a:pt x="4437" y="23389"/>
                    <a:pt x="6068" y="24596"/>
                  </a:cubicBezTo>
                  <a:cubicBezTo>
                    <a:pt x="7797" y="25934"/>
                    <a:pt x="11124" y="27760"/>
                    <a:pt x="16082" y="30011"/>
                  </a:cubicBezTo>
                  <a:cubicBezTo>
                    <a:pt x="18496" y="31153"/>
                    <a:pt x="20127" y="32229"/>
                    <a:pt x="20975" y="33338"/>
                  </a:cubicBezTo>
                  <a:cubicBezTo>
                    <a:pt x="22867" y="35817"/>
                    <a:pt x="22574" y="39373"/>
                    <a:pt x="20290" y="41493"/>
                  </a:cubicBezTo>
                  <a:cubicBezTo>
                    <a:pt x="19047" y="42705"/>
                    <a:pt x="17399" y="43386"/>
                    <a:pt x="15681" y="43386"/>
                  </a:cubicBezTo>
                  <a:cubicBezTo>
                    <a:pt x="15641" y="43386"/>
                    <a:pt x="15601" y="43386"/>
                    <a:pt x="15560" y="43385"/>
                  </a:cubicBezTo>
                  <a:cubicBezTo>
                    <a:pt x="12918" y="43385"/>
                    <a:pt x="10211" y="42244"/>
                    <a:pt x="7406" y="39960"/>
                  </a:cubicBezTo>
                  <a:cubicBezTo>
                    <a:pt x="6623" y="39328"/>
                    <a:pt x="5682" y="39016"/>
                    <a:pt x="4743" y="39016"/>
                  </a:cubicBezTo>
                  <a:cubicBezTo>
                    <a:pt x="3647" y="39016"/>
                    <a:pt x="2556" y="39443"/>
                    <a:pt x="1730" y="40286"/>
                  </a:cubicBezTo>
                  <a:cubicBezTo>
                    <a:pt x="1" y="42113"/>
                    <a:pt x="164" y="45016"/>
                    <a:pt x="2121" y="46582"/>
                  </a:cubicBezTo>
                  <a:cubicBezTo>
                    <a:pt x="3328" y="47561"/>
                    <a:pt x="4633" y="48441"/>
                    <a:pt x="6003" y="49192"/>
                  </a:cubicBezTo>
                  <a:cubicBezTo>
                    <a:pt x="8156" y="50333"/>
                    <a:pt x="10504" y="51018"/>
                    <a:pt x="12918" y="51247"/>
                  </a:cubicBezTo>
                  <a:lnTo>
                    <a:pt x="12918" y="56433"/>
                  </a:lnTo>
                  <a:cubicBezTo>
                    <a:pt x="12918" y="58064"/>
                    <a:pt x="14223" y="59369"/>
                    <a:pt x="15854" y="59369"/>
                  </a:cubicBezTo>
                  <a:cubicBezTo>
                    <a:pt x="17452" y="59369"/>
                    <a:pt x="18790" y="58064"/>
                    <a:pt x="18790" y="56433"/>
                  </a:cubicBezTo>
                  <a:lnTo>
                    <a:pt x="18790" y="51051"/>
                  </a:lnTo>
                  <a:cubicBezTo>
                    <a:pt x="21660" y="50464"/>
                    <a:pt x="23879" y="49583"/>
                    <a:pt x="25412" y="48409"/>
                  </a:cubicBezTo>
                  <a:cubicBezTo>
                    <a:pt x="27010" y="47169"/>
                    <a:pt x="28315" y="45538"/>
                    <a:pt x="29163" y="43679"/>
                  </a:cubicBezTo>
                  <a:cubicBezTo>
                    <a:pt x="30142" y="41656"/>
                    <a:pt x="30663" y="39438"/>
                    <a:pt x="30631" y="37187"/>
                  </a:cubicBezTo>
                  <a:cubicBezTo>
                    <a:pt x="30663" y="35002"/>
                    <a:pt x="30207" y="32816"/>
                    <a:pt x="29261" y="30827"/>
                  </a:cubicBezTo>
                  <a:cubicBezTo>
                    <a:pt x="28347" y="28935"/>
                    <a:pt x="27010" y="27271"/>
                    <a:pt x="25346" y="25999"/>
                  </a:cubicBezTo>
                  <a:cubicBezTo>
                    <a:pt x="23650" y="24629"/>
                    <a:pt x="20486" y="22998"/>
                    <a:pt x="15887" y="21106"/>
                  </a:cubicBezTo>
                  <a:cubicBezTo>
                    <a:pt x="13277" y="20029"/>
                    <a:pt x="11581" y="19051"/>
                    <a:pt x="10733" y="18105"/>
                  </a:cubicBezTo>
                  <a:cubicBezTo>
                    <a:pt x="9852" y="17192"/>
                    <a:pt x="9428" y="16278"/>
                    <a:pt x="9428" y="15332"/>
                  </a:cubicBezTo>
                  <a:cubicBezTo>
                    <a:pt x="9428" y="14190"/>
                    <a:pt x="9982" y="13114"/>
                    <a:pt x="10896" y="12429"/>
                  </a:cubicBezTo>
                  <a:cubicBezTo>
                    <a:pt x="11900" y="11607"/>
                    <a:pt x="13161" y="11183"/>
                    <a:pt x="14464" y="11183"/>
                  </a:cubicBezTo>
                  <a:cubicBezTo>
                    <a:pt x="14558" y="11183"/>
                    <a:pt x="14651" y="11185"/>
                    <a:pt x="14745" y="11189"/>
                  </a:cubicBezTo>
                  <a:cubicBezTo>
                    <a:pt x="16539" y="11189"/>
                    <a:pt x="18366" y="11809"/>
                    <a:pt x="20225" y="13114"/>
                  </a:cubicBezTo>
                  <a:cubicBezTo>
                    <a:pt x="20953" y="13638"/>
                    <a:pt x="21811" y="13896"/>
                    <a:pt x="22668" y="13896"/>
                  </a:cubicBezTo>
                  <a:cubicBezTo>
                    <a:pt x="23732" y="13896"/>
                    <a:pt x="24795" y="13499"/>
                    <a:pt x="25607" y="12723"/>
                  </a:cubicBezTo>
                  <a:cubicBezTo>
                    <a:pt x="27467" y="10896"/>
                    <a:pt x="27271" y="7830"/>
                    <a:pt x="25151" y="6296"/>
                  </a:cubicBezTo>
                  <a:cubicBezTo>
                    <a:pt x="24759" y="5970"/>
                    <a:pt x="24335" y="5709"/>
                    <a:pt x="23879" y="5448"/>
                  </a:cubicBezTo>
                  <a:cubicBezTo>
                    <a:pt x="22280" y="4568"/>
                    <a:pt x="20551" y="3915"/>
                    <a:pt x="18790" y="3524"/>
                  </a:cubicBezTo>
                  <a:lnTo>
                    <a:pt x="18790" y="2937"/>
                  </a:lnTo>
                  <a:cubicBezTo>
                    <a:pt x="18790" y="1306"/>
                    <a:pt x="17452" y="1"/>
                    <a:pt x="15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5"/>
            <p:cNvSpPr/>
            <p:nvPr/>
          </p:nvSpPr>
          <p:spPr>
            <a:xfrm>
              <a:off x="4489300" y="350650"/>
              <a:ext cx="1268925" cy="1268125"/>
            </a:xfrm>
            <a:custGeom>
              <a:avLst/>
              <a:gdLst/>
              <a:ahLst/>
              <a:cxnLst/>
              <a:rect l="l" t="t" r="r" b="b"/>
              <a:pathLst>
                <a:path w="50757" h="50725" extrusionOk="0">
                  <a:moveTo>
                    <a:pt x="0" y="1"/>
                  </a:moveTo>
                  <a:lnTo>
                    <a:pt x="0" y="25575"/>
                  </a:lnTo>
                  <a:cubicBezTo>
                    <a:pt x="0" y="39471"/>
                    <a:pt x="11287" y="50724"/>
                    <a:pt x="25183" y="50724"/>
                  </a:cubicBezTo>
                  <a:lnTo>
                    <a:pt x="50757" y="50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5"/>
            <p:cNvSpPr/>
            <p:nvPr/>
          </p:nvSpPr>
          <p:spPr>
            <a:xfrm>
              <a:off x="1843825" y="366150"/>
              <a:ext cx="1629375" cy="4979450"/>
            </a:xfrm>
            <a:custGeom>
              <a:avLst/>
              <a:gdLst/>
              <a:ahLst/>
              <a:cxnLst/>
              <a:rect l="l" t="t" r="r" b="b"/>
              <a:pathLst>
                <a:path w="65175" h="199178" extrusionOk="0">
                  <a:moveTo>
                    <a:pt x="26586" y="0"/>
                  </a:moveTo>
                  <a:cubicBezTo>
                    <a:pt x="11124" y="3132"/>
                    <a:pt x="1" y="16734"/>
                    <a:pt x="1" y="32490"/>
                  </a:cubicBezTo>
                  <a:lnTo>
                    <a:pt x="1" y="166035"/>
                  </a:lnTo>
                  <a:cubicBezTo>
                    <a:pt x="1" y="184335"/>
                    <a:pt x="14843" y="199145"/>
                    <a:pt x="33142" y="199177"/>
                  </a:cubicBezTo>
                  <a:lnTo>
                    <a:pt x="65175" y="199177"/>
                  </a:lnTo>
                  <a:cubicBezTo>
                    <a:pt x="17126" y="144702"/>
                    <a:pt x="2349" y="68469"/>
                    <a:pt x="2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5"/>
            <p:cNvSpPr/>
            <p:nvPr/>
          </p:nvSpPr>
          <p:spPr>
            <a:xfrm>
              <a:off x="2431800" y="4332725"/>
              <a:ext cx="364550" cy="364550"/>
            </a:xfrm>
            <a:custGeom>
              <a:avLst/>
              <a:gdLst/>
              <a:ahLst/>
              <a:cxnLst/>
              <a:rect l="l" t="t" r="r" b="b"/>
              <a:pathLst>
                <a:path w="14582" h="14582" extrusionOk="0">
                  <a:moveTo>
                    <a:pt x="4796" y="0"/>
                  </a:moveTo>
                  <a:cubicBezTo>
                    <a:pt x="2121" y="0"/>
                    <a:pt x="0" y="2153"/>
                    <a:pt x="0" y="4795"/>
                  </a:cubicBezTo>
                  <a:lnTo>
                    <a:pt x="0" y="9786"/>
                  </a:lnTo>
                  <a:cubicBezTo>
                    <a:pt x="0" y="12429"/>
                    <a:pt x="2121" y="14581"/>
                    <a:pt x="4796" y="14581"/>
                  </a:cubicBezTo>
                  <a:lnTo>
                    <a:pt x="9754" y="14581"/>
                  </a:lnTo>
                  <a:cubicBezTo>
                    <a:pt x="12429" y="14581"/>
                    <a:pt x="14582" y="12429"/>
                    <a:pt x="14582" y="9786"/>
                  </a:cubicBezTo>
                  <a:lnTo>
                    <a:pt x="14582" y="4795"/>
                  </a:lnTo>
                  <a:cubicBezTo>
                    <a:pt x="14582" y="2153"/>
                    <a:pt x="12429" y="0"/>
                    <a:pt x="97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5"/>
            <p:cNvSpPr/>
            <p:nvPr/>
          </p:nvSpPr>
          <p:spPr>
            <a:xfrm>
              <a:off x="2431800" y="3753725"/>
              <a:ext cx="240600" cy="361275"/>
            </a:xfrm>
            <a:custGeom>
              <a:avLst/>
              <a:gdLst/>
              <a:ahLst/>
              <a:cxnLst/>
              <a:rect l="l" t="t" r="r" b="b"/>
              <a:pathLst>
                <a:path w="9624" h="14451" extrusionOk="0">
                  <a:moveTo>
                    <a:pt x="3686" y="0"/>
                  </a:moveTo>
                  <a:cubicBezTo>
                    <a:pt x="1534" y="522"/>
                    <a:pt x="0" y="2447"/>
                    <a:pt x="0" y="4697"/>
                  </a:cubicBezTo>
                  <a:lnTo>
                    <a:pt x="0" y="9656"/>
                  </a:lnTo>
                  <a:cubicBezTo>
                    <a:pt x="0" y="12298"/>
                    <a:pt x="2153" y="14451"/>
                    <a:pt x="4796" y="14451"/>
                  </a:cubicBezTo>
                  <a:lnTo>
                    <a:pt x="9623" y="14451"/>
                  </a:lnTo>
                  <a:cubicBezTo>
                    <a:pt x="7470" y="9721"/>
                    <a:pt x="5481" y="4926"/>
                    <a:pt x="3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5"/>
            <p:cNvSpPr/>
            <p:nvPr/>
          </p:nvSpPr>
          <p:spPr>
            <a:xfrm>
              <a:off x="1782675" y="288675"/>
              <a:ext cx="4035100" cy="5118075"/>
            </a:xfrm>
            <a:custGeom>
              <a:avLst/>
              <a:gdLst/>
              <a:ahLst/>
              <a:cxnLst/>
              <a:rect l="l" t="t" r="r" b="b"/>
              <a:pathLst>
                <a:path w="161404" h="204723" extrusionOk="0">
                  <a:moveTo>
                    <a:pt x="35588" y="0"/>
                  </a:moveTo>
                  <a:cubicBezTo>
                    <a:pt x="15951" y="33"/>
                    <a:pt x="33" y="15952"/>
                    <a:pt x="0" y="35589"/>
                  </a:cubicBezTo>
                  <a:lnTo>
                    <a:pt x="0" y="47201"/>
                  </a:lnTo>
                  <a:cubicBezTo>
                    <a:pt x="0" y="48571"/>
                    <a:pt x="1109" y="49648"/>
                    <a:pt x="2447" y="49648"/>
                  </a:cubicBezTo>
                  <a:cubicBezTo>
                    <a:pt x="3817" y="49648"/>
                    <a:pt x="4893" y="48571"/>
                    <a:pt x="4893" y="47201"/>
                  </a:cubicBezTo>
                  <a:lnTo>
                    <a:pt x="4893" y="35589"/>
                  </a:lnTo>
                  <a:cubicBezTo>
                    <a:pt x="4926" y="18659"/>
                    <a:pt x="18659" y="4926"/>
                    <a:pt x="35588" y="4893"/>
                  </a:cubicBezTo>
                  <a:lnTo>
                    <a:pt x="105819" y="4893"/>
                  </a:lnTo>
                  <a:lnTo>
                    <a:pt x="105819" y="28054"/>
                  </a:lnTo>
                  <a:cubicBezTo>
                    <a:pt x="105851" y="43287"/>
                    <a:pt x="118182" y="55650"/>
                    <a:pt x="133448" y="55650"/>
                  </a:cubicBezTo>
                  <a:lnTo>
                    <a:pt x="156510" y="55650"/>
                  </a:lnTo>
                  <a:lnTo>
                    <a:pt x="156510" y="169134"/>
                  </a:lnTo>
                  <a:cubicBezTo>
                    <a:pt x="156478" y="186064"/>
                    <a:pt x="142745" y="199797"/>
                    <a:pt x="125815" y="199830"/>
                  </a:cubicBezTo>
                  <a:lnTo>
                    <a:pt x="35588" y="199830"/>
                  </a:lnTo>
                  <a:cubicBezTo>
                    <a:pt x="18659" y="199797"/>
                    <a:pt x="4926" y="186064"/>
                    <a:pt x="4893" y="169134"/>
                  </a:cubicBezTo>
                  <a:lnTo>
                    <a:pt x="4893" y="68013"/>
                  </a:lnTo>
                  <a:cubicBezTo>
                    <a:pt x="4893" y="66643"/>
                    <a:pt x="3817" y="65566"/>
                    <a:pt x="2447" y="65566"/>
                  </a:cubicBezTo>
                  <a:cubicBezTo>
                    <a:pt x="1109" y="65566"/>
                    <a:pt x="0" y="66643"/>
                    <a:pt x="0" y="68013"/>
                  </a:cubicBezTo>
                  <a:lnTo>
                    <a:pt x="0" y="169134"/>
                  </a:lnTo>
                  <a:cubicBezTo>
                    <a:pt x="33" y="188772"/>
                    <a:pt x="15951" y="204690"/>
                    <a:pt x="35588" y="204723"/>
                  </a:cubicBezTo>
                  <a:lnTo>
                    <a:pt x="125815" y="204723"/>
                  </a:lnTo>
                  <a:cubicBezTo>
                    <a:pt x="145452" y="204690"/>
                    <a:pt x="161370" y="188772"/>
                    <a:pt x="161403" y="169134"/>
                  </a:cubicBezTo>
                  <a:lnTo>
                    <a:pt x="161403" y="53203"/>
                  </a:lnTo>
                  <a:cubicBezTo>
                    <a:pt x="161403" y="51866"/>
                    <a:pt x="160294" y="50757"/>
                    <a:pt x="158957" y="50757"/>
                  </a:cubicBezTo>
                  <a:lnTo>
                    <a:pt x="133448" y="50757"/>
                  </a:lnTo>
                  <a:cubicBezTo>
                    <a:pt x="120889" y="50757"/>
                    <a:pt x="110744" y="40580"/>
                    <a:pt x="110712" y="28054"/>
                  </a:cubicBezTo>
                  <a:lnTo>
                    <a:pt x="110712" y="2447"/>
                  </a:lnTo>
                  <a:cubicBezTo>
                    <a:pt x="110712" y="1110"/>
                    <a:pt x="109635" y="0"/>
                    <a:pt x="108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5"/>
            <p:cNvSpPr/>
            <p:nvPr/>
          </p:nvSpPr>
          <p:spPr>
            <a:xfrm>
              <a:off x="1782675" y="1617925"/>
              <a:ext cx="122325" cy="221850"/>
            </a:xfrm>
            <a:custGeom>
              <a:avLst/>
              <a:gdLst/>
              <a:ahLst/>
              <a:cxnLst/>
              <a:rect l="l" t="t" r="r" b="b"/>
              <a:pathLst>
                <a:path w="4893" h="8874" extrusionOk="0">
                  <a:moveTo>
                    <a:pt x="2447" y="1"/>
                  </a:moveTo>
                  <a:cubicBezTo>
                    <a:pt x="1109" y="1"/>
                    <a:pt x="0" y="1077"/>
                    <a:pt x="0" y="2447"/>
                  </a:cubicBezTo>
                  <a:lnTo>
                    <a:pt x="0" y="6427"/>
                  </a:lnTo>
                  <a:cubicBezTo>
                    <a:pt x="0" y="7797"/>
                    <a:pt x="1109" y="8873"/>
                    <a:pt x="2447" y="8873"/>
                  </a:cubicBezTo>
                  <a:cubicBezTo>
                    <a:pt x="3817" y="8873"/>
                    <a:pt x="4893" y="7797"/>
                    <a:pt x="4893" y="6427"/>
                  </a:cubicBezTo>
                  <a:lnTo>
                    <a:pt x="4893" y="2447"/>
                  </a:lnTo>
                  <a:cubicBezTo>
                    <a:pt x="4893" y="1077"/>
                    <a:pt x="3817" y="1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5"/>
            <p:cNvSpPr/>
            <p:nvPr/>
          </p:nvSpPr>
          <p:spPr>
            <a:xfrm>
              <a:off x="2992850" y="4302550"/>
              <a:ext cx="2236950" cy="424900"/>
            </a:xfrm>
            <a:custGeom>
              <a:avLst/>
              <a:gdLst/>
              <a:ahLst/>
              <a:cxnLst/>
              <a:rect l="l" t="t" r="r" b="b"/>
              <a:pathLst>
                <a:path w="89478" h="16996" extrusionOk="0">
                  <a:moveTo>
                    <a:pt x="80996" y="4893"/>
                  </a:moveTo>
                  <a:cubicBezTo>
                    <a:pt x="82986" y="4893"/>
                    <a:pt x="84584" y="6524"/>
                    <a:pt x="84584" y="8514"/>
                  </a:cubicBezTo>
                  <a:cubicBezTo>
                    <a:pt x="84584" y="10471"/>
                    <a:pt x="82986" y="12102"/>
                    <a:pt x="80996" y="12102"/>
                  </a:cubicBezTo>
                  <a:lnTo>
                    <a:pt x="8482" y="12102"/>
                  </a:lnTo>
                  <a:cubicBezTo>
                    <a:pt x="6492" y="12102"/>
                    <a:pt x="4894" y="10471"/>
                    <a:pt x="4894" y="8514"/>
                  </a:cubicBezTo>
                  <a:cubicBezTo>
                    <a:pt x="4894" y="6524"/>
                    <a:pt x="6492" y="4893"/>
                    <a:pt x="8482" y="4893"/>
                  </a:cubicBezTo>
                  <a:close/>
                  <a:moveTo>
                    <a:pt x="8482" y="0"/>
                  </a:moveTo>
                  <a:cubicBezTo>
                    <a:pt x="3785" y="0"/>
                    <a:pt x="1" y="3817"/>
                    <a:pt x="1" y="8514"/>
                  </a:cubicBezTo>
                  <a:cubicBezTo>
                    <a:pt x="1" y="13179"/>
                    <a:pt x="3785" y="16995"/>
                    <a:pt x="8482" y="16995"/>
                  </a:cubicBezTo>
                  <a:lnTo>
                    <a:pt x="80996" y="16995"/>
                  </a:lnTo>
                  <a:cubicBezTo>
                    <a:pt x="85693" y="16995"/>
                    <a:pt x="89477" y="13179"/>
                    <a:pt x="89477" y="8514"/>
                  </a:cubicBezTo>
                  <a:cubicBezTo>
                    <a:pt x="89477" y="3817"/>
                    <a:pt x="85693" y="0"/>
                    <a:pt x="809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5"/>
            <p:cNvSpPr/>
            <p:nvPr/>
          </p:nvSpPr>
          <p:spPr>
            <a:xfrm>
              <a:off x="2370625" y="4271550"/>
              <a:ext cx="486875" cy="486875"/>
            </a:xfrm>
            <a:custGeom>
              <a:avLst/>
              <a:gdLst/>
              <a:ahLst/>
              <a:cxnLst/>
              <a:rect l="l" t="t" r="r" b="b"/>
              <a:pathLst>
                <a:path w="19475" h="19475" extrusionOk="0">
                  <a:moveTo>
                    <a:pt x="12201" y="4894"/>
                  </a:moveTo>
                  <a:cubicBezTo>
                    <a:pt x="13506" y="4894"/>
                    <a:pt x="14582" y="5938"/>
                    <a:pt x="14582" y="7242"/>
                  </a:cubicBezTo>
                  <a:lnTo>
                    <a:pt x="14582" y="12233"/>
                  </a:lnTo>
                  <a:cubicBezTo>
                    <a:pt x="14582" y="13538"/>
                    <a:pt x="13506" y="14582"/>
                    <a:pt x="12201" y="14582"/>
                  </a:cubicBezTo>
                  <a:lnTo>
                    <a:pt x="7243" y="14582"/>
                  </a:lnTo>
                  <a:cubicBezTo>
                    <a:pt x="5938" y="14582"/>
                    <a:pt x="4894" y="13538"/>
                    <a:pt x="4894" y="12233"/>
                  </a:cubicBezTo>
                  <a:lnTo>
                    <a:pt x="4894" y="7242"/>
                  </a:lnTo>
                  <a:cubicBezTo>
                    <a:pt x="4894" y="5938"/>
                    <a:pt x="5938" y="4894"/>
                    <a:pt x="7243" y="4894"/>
                  </a:cubicBezTo>
                  <a:close/>
                  <a:moveTo>
                    <a:pt x="7243" y="1"/>
                  </a:moveTo>
                  <a:cubicBezTo>
                    <a:pt x="3230" y="1"/>
                    <a:pt x="1" y="3263"/>
                    <a:pt x="1" y="7242"/>
                  </a:cubicBezTo>
                  <a:lnTo>
                    <a:pt x="1" y="12233"/>
                  </a:lnTo>
                  <a:cubicBezTo>
                    <a:pt x="1" y="16213"/>
                    <a:pt x="3230" y="19475"/>
                    <a:pt x="7243" y="19475"/>
                  </a:cubicBezTo>
                  <a:lnTo>
                    <a:pt x="12201" y="19475"/>
                  </a:lnTo>
                  <a:cubicBezTo>
                    <a:pt x="16213" y="19475"/>
                    <a:pt x="19442" y="16213"/>
                    <a:pt x="19475" y="12233"/>
                  </a:cubicBezTo>
                  <a:lnTo>
                    <a:pt x="19475" y="7242"/>
                  </a:lnTo>
                  <a:cubicBezTo>
                    <a:pt x="19442" y="3263"/>
                    <a:pt x="16213" y="1"/>
                    <a:pt x="1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5"/>
            <p:cNvSpPr/>
            <p:nvPr/>
          </p:nvSpPr>
          <p:spPr>
            <a:xfrm>
              <a:off x="2992850" y="3721100"/>
              <a:ext cx="2236950" cy="424075"/>
            </a:xfrm>
            <a:custGeom>
              <a:avLst/>
              <a:gdLst/>
              <a:ahLst/>
              <a:cxnLst/>
              <a:rect l="l" t="t" r="r" b="b"/>
              <a:pathLst>
                <a:path w="89478" h="16963" extrusionOk="0">
                  <a:moveTo>
                    <a:pt x="80996" y="4893"/>
                  </a:moveTo>
                  <a:cubicBezTo>
                    <a:pt x="82986" y="4893"/>
                    <a:pt x="84584" y="6492"/>
                    <a:pt x="84584" y="8482"/>
                  </a:cubicBezTo>
                  <a:cubicBezTo>
                    <a:pt x="84584" y="10471"/>
                    <a:pt x="82986" y="12070"/>
                    <a:pt x="80996" y="12070"/>
                  </a:cubicBezTo>
                  <a:lnTo>
                    <a:pt x="8482" y="12070"/>
                  </a:lnTo>
                  <a:cubicBezTo>
                    <a:pt x="6492" y="12070"/>
                    <a:pt x="4894" y="10471"/>
                    <a:pt x="4894" y="8482"/>
                  </a:cubicBezTo>
                  <a:cubicBezTo>
                    <a:pt x="4894" y="6492"/>
                    <a:pt x="6492" y="4893"/>
                    <a:pt x="8482" y="4893"/>
                  </a:cubicBezTo>
                  <a:close/>
                  <a:moveTo>
                    <a:pt x="8482" y="0"/>
                  </a:moveTo>
                  <a:cubicBezTo>
                    <a:pt x="3785" y="0"/>
                    <a:pt x="1" y="3784"/>
                    <a:pt x="1" y="8482"/>
                  </a:cubicBezTo>
                  <a:cubicBezTo>
                    <a:pt x="1" y="13179"/>
                    <a:pt x="3785" y="16963"/>
                    <a:pt x="8482" y="16963"/>
                  </a:cubicBezTo>
                  <a:lnTo>
                    <a:pt x="80996" y="16963"/>
                  </a:lnTo>
                  <a:cubicBezTo>
                    <a:pt x="85693" y="16963"/>
                    <a:pt x="89477" y="13179"/>
                    <a:pt x="89477" y="8482"/>
                  </a:cubicBezTo>
                  <a:cubicBezTo>
                    <a:pt x="89477" y="3784"/>
                    <a:pt x="85693" y="0"/>
                    <a:pt x="809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5"/>
            <p:cNvSpPr/>
            <p:nvPr/>
          </p:nvSpPr>
          <p:spPr>
            <a:xfrm>
              <a:off x="2370625" y="3689300"/>
              <a:ext cx="486875" cy="486875"/>
            </a:xfrm>
            <a:custGeom>
              <a:avLst/>
              <a:gdLst/>
              <a:ahLst/>
              <a:cxnLst/>
              <a:rect l="l" t="t" r="r" b="b"/>
              <a:pathLst>
                <a:path w="19475" h="19475" extrusionOk="0">
                  <a:moveTo>
                    <a:pt x="12201" y="4893"/>
                  </a:moveTo>
                  <a:cubicBezTo>
                    <a:pt x="13506" y="4893"/>
                    <a:pt x="14582" y="5970"/>
                    <a:pt x="14582" y="7242"/>
                  </a:cubicBezTo>
                  <a:lnTo>
                    <a:pt x="14582" y="12233"/>
                  </a:lnTo>
                  <a:cubicBezTo>
                    <a:pt x="14582" y="13538"/>
                    <a:pt x="13506" y="14581"/>
                    <a:pt x="12201" y="14581"/>
                  </a:cubicBezTo>
                  <a:lnTo>
                    <a:pt x="7243" y="14581"/>
                  </a:lnTo>
                  <a:cubicBezTo>
                    <a:pt x="5938" y="14581"/>
                    <a:pt x="4894" y="13538"/>
                    <a:pt x="4894" y="12233"/>
                  </a:cubicBezTo>
                  <a:lnTo>
                    <a:pt x="4894" y="7274"/>
                  </a:lnTo>
                  <a:cubicBezTo>
                    <a:pt x="4894" y="5970"/>
                    <a:pt x="5938" y="4893"/>
                    <a:pt x="7243" y="4893"/>
                  </a:cubicBezTo>
                  <a:close/>
                  <a:moveTo>
                    <a:pt x="7243" y="0"/>
                  </a:moveTo>
                  <a:cubicBezTo>
                    <a:pt x="3230" y="33"/>
                    <a:pt x="1" y="3262"/>
                    <a:pt x="1" y="7242"/>
                  </a:cubicBezTo>
                  <a:lnTo>
                    <a:pt x="1" y="12233"/>
                  </a:lnTo>
                  <a:cubicBezTo>
                    <a:pt x="1" y="16245"/>
                    <a:pt x="3230" y="19474"/>
                    <a:pt x="7243" y="19474"/>
                  </a:cubicBezTo>
                  <a:lnTo>
                    <a:pt x="12201" y="19474"/>
                  </a:lnTo>
                  <a:cubicBezTo>
                    <a:pt x="16213" y="19474"/>
                    <a:pt x="19442" y="16245"/>
                    <a:pt x="19475" y="12233"/>
                  </a:cubicBezTo>
                  <a:lnTo>
                    <a:pt x="19475" y="7242"/>
                  </a:lnTo>
                  <a:cubicBezTo>
                    <a:pt x="19442" y="3262"/>
                    <a:pt x="16213" y="33"/>
                    <a:pt x="12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5"/>
            <p:cNvSpPr/>
            <p:nvPr/>
          </p:nvSpPr>
          <p:spPr>
            <a:xfrm>
              <a:off x="2992850" y="3156775"/>
              <a:ext cx="2236950" cy="424075"/>
            </a:xfrm>
            <a:custGeom>
              <a:avLst/>
              <a:gdLst/>
              <a:ahLst/>
              <a:cxnLst/>
              <a:rect l="l" t="t" r="r" b="b"/>
              <a:pathLst>
                <a:path w="89478" h="16963" extrusionOk="0">
                  <a:moveTo>
                    <a:pt x="80996" y="4893"/>
                  </a:moveTo>
                  <a:cubicBezTo>
                    <a:pt x="82986" y="4893"/>
                    <a:pt x="84584" y="6492"/>
                    <a:pt x="84584" y="8482"/>
                  </a:cubicBezTo>
                  <a:cubicBezTo>
                    <a:pt x="84584" y="10471"/>
                    <a:pt x="82986" y="12070"/>
                    <a:pt x="80996" y="12070"/>
                  </a:cubicBezTo>
                  <a:lnTo>
                    <a:pt x="8482" y="12070"/>
                  </a:lnTo>
                  <a:cubicBezTo>
                    <a:pt x="6492" y="12070"/>
                    <a:pt x="4894" y="10471"/>
                    <a:pt x="4894" y="8482"/>
                  </a:cubicBezTo>
                  <a:cubicBezTo>
                    <a:pt x="4894" y="6492"/>
                    <a:pt x="6492" y="4893"/>
                    <a:pt x="8482" y="4893"/>
                  </a:cubicBezTo>
                  <a:close/>
                  <a:moveTo>
                    <a:pt x="8482" y="0"/>
                  </a:moveTo>
                  <a:cubicBezTo>
                    <a:pt x="3785" y="0"/>
                    <a:pt x="1" y="3784"/>
                    <a:pt x="1" y="8482"/>
                  </a:cubicBezTo>
                  <a:cubicBezTo>
                    <a:pt x="1" y="13179"/>
                    <a:pt x="3785" y="16963"/>
                    <a:pt x="8482" y="16963"/>
                  </a:cubicBezTo>
                  <a:lnTo>
                    <a:pt x="80996" y="16963"/>
                  </a:lnTo>
                  <a:cubicBezTo>
                    <a:pt x="85693" y="16963"/>
                    <a:pt x="89477" y="13179"/>
                    <a:pt x="89477" y="8482"/>
                  </a:cubicBezTo>
                  <a:cubicBezTo>
                    <a:pt x="89477" y="3784"/>
                    <a:pt x="85693" y="0"/>
                    <a:pt x="809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5"/>
            <p:cNvSpPr/>
            <p:nvPr/>
          </p:nvSpPr>
          <p:spPr>
            <a:xfrm>
              <a:off x="2370625" y="3124975"/>
              <a:ext cx="486875" cy="486875"/>
            </a:xfrm>
            <a:custGeom>
              <a:avLst/>
              <a:gdLst/>
              <a:ahLst/>
              <a:cxnLst/>
              <a:rect l="l" t="t" r="r" b="b"/>
              <a:pathLst>
                <a:path w="19475" h="19475" extrusionOk="0">
                  <a:moveTo>
                    <a:pt x="12201" y="4893"/>
                  </a:moveTo>
                  <a:cubicBezTo>
                    <a:pt x="13506" y="4893"/>
                    <a:pt x="14582" y="5970"/>
                    <a:pt x="14582" y="7242"/>
                  </a:cubicBezTo>
                  <a:lnTo>
                    <a:pt x="14582" y="12233"/>
                  </a:lnTo>
                  <a:cubicBezTo>
                    <a:pt x="14582" y="13538"/>
                    <a:pt x="13506" y="14581"/>
                    <a:pt x="12201" y="14581"/>
                  </a:cubicBezTo>
                  <a:lnTo>
                    <a:pt x="7243" y="14581"/>
                  </a:lnTo>
                  <a:cubicBezTo>
                    <a:pt x="5938" y="14581"/>
                    <a:pt x="4894" y="13538"/>
                    <a:pt x="4894" y="12233"/>
                  </a:cubicBezTo>
                  <a:lnTo>
                    <a:pt x="4894" y="7242"/>
                  </a:lnTo>
                  <a:cubicBezTo>
                    <a:pt x="4894" y="5970"/>
                    <a:pt x="5938" y="4893"/>
                    <a:pt x="7243" y="4893"/>
                  </a:cubicBezTo>
                  <a:close/>
                  <a:moveTo>
                    <a:pt x="7243" y="0"/>
                  </a:moveTo>
                  <a:cubicBezTo>
                    <a:pt x="3230" y="33"/>
                    <a:pt x="1" y="3262"/>
                    <a:pt x="1" y="7242"/>
                  </a:cubicBezTo>
                  <a:lnTo>
                    <a:pt x="1" y="12233"/>
                  </a:lnTo>
                  <a:cubicBezTo>
                    <a:pt x="1" y="16245"/>
                    <a:pt x="3230" y="19474"/>
                    <a:pt x="7243" y="19474"/>
                  </a:cubicBezTo>
                  <a:lnTo>
                    <a:pt x="12201" y="19474"/>
                  </a:lnTo>
                  <a:cubicBezTo>
                    <a:pt x="16213" y="19474"/>
                    <a:pt x="19442" y="16245"/>
                    <a:pt x="19475" y="12233"/>
                  </a:cubicBezTo>
                  <a:lnTo>
                    <a:pt x="19475" y="7242"/>
                  </a:lnTo>
                  <a:cubicBezTo>
                    <a:pt x="19442" y="3262"/>
                    <a:pt x="16213" y="33"/>
                    <a:pt x="12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5"/>
            <p:cNvSpPr/>
            <p:nvPr/>
          </p:nvSpPr>
          <p:spPr>
            <a:xfrm>
              <a:off x="2992850" y="2591625"/>
              <a:ext cx="2236950" cy="424900"/>
            </a:xfrm>
            <a:custGeom>
              <a:avLst/>
              <a:gdLst/>
              <a:ahLst/>
              <a:cxnLst/>
              <a:rect l="l" t="t" r="r" b="b"/>
              <a:pathLst>
                <a:path w="89478" h="16996" extrusionOk="0">
                  <a:moveTo>
                    <a:pt x="80996" y="4927"/>
                  </a:moveTo>
                  <a:cubicBezTo>
                    <a:pt x="82986" y="4927"/>
                    <a:pt x="84584" y="6525"/>
                    <a:pt x="84584" y="8515"/>
                  </a:cubicBezTo>
                  <a:cubicBezTo>
                    <a:pt x="84584" y="10505"/>
                    <a:pt x="82986" y="12103"/>
                    <a:pt x="80996" y="12103"/>
                  </a:cubicBezTo>
                  <a:lnTo>
                    <a:pt x="8482" y="12103"/>
                  </a:lnTo>
                  <a:cubicBezTo>
                    <a:pt x="6492" y="12103"/>
                    <a:pt x="4894" y="10505"/>
                    <a:pt x="4894" y="8515"/>
                  </a:cubicBezTo>
                  <a:cubicBezTo>
                    <a:pt x="4894" y="6525"/>
                    <a:pt x="6492" y="4927"/>
                    <a:pt x="8482" y="4927"/>
                  </a:cubicBezTo>
                  <a:close/>
                  <a:moveTo>
                    <a:pt x="8482" y="1"/>
                  </a:moveTo>
                  <a:cubicBezTo>
                    <a:pt x="3785" y="1"/>
                    <a:pt x="1" y="3817"/>
                    <a:pt x="1" y="8515"/>
                  </a:cubicBezTo>
                  <a:cubicBezTo>
                    <a:pt x="1" y="13212"/>
                    <a:pt x="3785" y="16996"/>
                    <a:pt x="8482" y="16996"/>
                  </a:cubicBezTo>
                  <a:lnTo>
                    <a:pt x="80996" y="16996"/>
                  </a:lnTo>
                  <a:cubicBezTo>
                    <a:pt x="85693" y="16996"/>
                    <a:pt x="89477" y="13212"/>
                    <a:pt x="89477" y="8515"/>
                  </a:cubicBezTo>
                  <a:cubicBezTo>
                    <a:pt x="89477" y="3817"/>
                    <a:pt x="85693" y="1"/>
                    <a:pt x="80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5"/>
            <p:cNvSpPr/>
            <p:nvPr/>
          </p:nvSpPr>
          <p:spPr>
            <a:xfrm>
              <a:off x="2370625" y="2560650"/>
              <a:ext cx="486875" cy="486875"/>
            </a:xfrm>
            <a:custGeom>
              <a:avLst/>
              <a:gdLst/>
              <a:ahLst/>
              <a:cxnLst/>
              <a:rect l="l" t="t" r="r" b="b"/>
              <a:pathLst>
                <a:path w="19475" h="19475" extrusionOk="0">
                  <a:moveTo>
                    <a:pt x="12201" y="4893"/>
                  </a:moveTo>
                  <a:cubicBezTo>
                    <a:pt x="13506" y="4893"/>
                    <a:pt x="14582" y="5970"/>
                    <a:pt x="14582" y="7242"/>
                  </a:cubicBezTo>
                  <a:lnTo>
                    <a:pt x="14582" y="12233"/>
                  </a:lnTo>
                  <a:cubicBezTo>
                    <a:pt x="14582" y="13538"/>
                    <a:pt x="13506" y="14581"/>
                    <a:pt x="12201" y="14581"/>
                  </a:cubicBezTo>
                  <a:lnTo>
                    <a:pt x="7243" y="14581"/>
                  </a:lnTo>
                  <a:cubicBezTo>
                    <a:pt x="5938" y="14581"/>
                    <a:pt x="4894" y="13538"/>
                    <a:pt x="4894" y="12233"/>
                  </a:cubicBezTo>
                  <a:lnTo>
                    <a:pt x="4894" y="7242"/>
                  </a:lnTo>
                  <a:cubicBezTo>
                    <a:pt x="4894" y="5970"/>
                    <a:pt x="5938" y="4893"/>
                    <a:pt x="7243" y="4893"/>
                  </a:cubicBezTo>
                  <a:close/>
                  <a:moveTo>
                    <a:pt x="7243" y="0"/>
                  </a:moveTo>
                  <a:cubicBezTo>
                    <a:pt x="3230" y="0"/>
                    <a:pt x="1" y="3262"/>
                    <a:pt x="1" y="7242"/>
                  </a:cubicBezTo>
                  <a:lnTo>
                    <a:pt x="1" y="12233"/>
                  </a:lnTo>
                  <a:cubicBezTo>
                    <a:pt x="1" y="16245"/>
                    <a:pt x="3230" y="19474"/>
                    <a:pt x="7243" y="19474"/>
                  </a:cubicBezTo>
                  <a:lnTo>
                    <a:pt x="12201" y="19474"/>
                  </a:lnTo>
                  <a:cubicBezTo>
                    <a:pt x="16213" y="19474"/>
                    <a:pt x="19442" y="16245"/>
                    <a:pt x="19475" y="12233"/>
                  </a:cubicBezTo>
                  <a:lnTo>
                    <a:pt x="19475" y="7242"/>
                  </a:lnTo>
                  <a:cubicBezTo>
                    <a:pt x="19442" y="3262"/>
                    <a:pt x="16213" y="0"/>
                    <a:pt x="12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5"/>
            <p:cNvSpPr/>
            <p:nvPr/>
          </p:nvSpPr>
          <p:spPr>
            <a:xfrm>
              <a:off x="3362686" y="638875"/>
              <a:ext cx="897050" cy="1606200"/>
            </a:xfrm>
            <a:custGeom>
              <a:avLst/>
              <a:gdLst/>
              <a:ahLst/>
              <a:cxnLst/>
              <a:rect l="l" t="t" r="r" b="b"/>
              <a:pathLst>
                <a:path w="35882" h="64248" extrusionOk="0">
                  <a:moveTo>
                    <a:pt x="18626" y="4879"/>
                  </a:moveTo>
                  <a:cubicBezTo>
                    <a:pt x="18871" y="4879"/>
                    <a:pt x="19115" y="5042"/>
                    <a:pt x="19115" y="5369"/>
                  </a:cubicBezTo>
                  <a:lnTo>
                    <a:pt x="19115" y="5956"/>
                  </a:lnTo>
                  <a:cubicBezTo>
                    <a:pt x="19115" y="7097"/>
                    <a:pt x="19866" y="8076"/>
                    <a:pt x="20975" y="8337"/>
                  </a:cubicBezTo>
                  <a:cubicBezTo>
                    <a:pt x="22540" y="8663"/>
                    <a:pt x="24041" y="9250"/>
                    <a:pt x="25444" y="10001"/>
                  </a:cubicBezTo>
                  <a:cubicBezTo>
                    <a:pt x="25802" y="10229"/>
                    <a:pt x="26161" y="10457"/>
                    <a:pt x="26487" y="10686"/>
                  </a:cubicBezTo>
                  <a:cubicBezTo>
                    <a:pt x="27368" y="11338"/>
                    <a:pt x="27466" y="12643"/>
                    <a:pt x="26683" y="13393"/>
                  </a:cubicBezTo>
                  <a:cubicBezTo>
                    <a:pt x="26322" y="13718"/>
                    <a:pt x="25872" y="13883"/>
                    <a:pt x="25425" y="13883"/>
                  </a:cubicBezTo>
                  <a:cubicBezTo>
                    <a:pt x="25064" y="13883"/>
                    <a:pt x="24706" y="13775"/>
                    <a:pt x="24400" y="13556"/>
                  </a:cubicBezTo>
                  <a:cubicBezTo>
                    <a:pt x="22149" y="11958"/>
                    <a:pt x="19833" y="11175"/>
                    <a:pt x="17517" y="11175"/>
                  </a:cubicBezTo>
                  <a:cubicBezTo>
                    <a:pt x="17426" y="11172"/>
                    <a:pt x="17335" y="11171"/>
                    <a:pt x="17245" y="11171"/>
                  </a:cubicBezTo>
                  <a:cubicBezTo>
                    <a:pt x="15352" y="11171"/>
                    <a:pt x="13533" y="11819"/>
                    <a:pt x="12069" y="13002"/>
                  </a:cubicBezTo>
                  <a:cubicBezTo>
                    <a:pt x="10602" y="14143"/>
                    <a:pt x="9753" y="15905"/>
                    <a:pt x="9753" y="17764"/>
                  </a:cubicBezTo>
                  <a:cubicBezTo>
                    <a:pt x="9753" y="19363"/>
                    <a:pt x="10406" y="20830"/>
                    <a:pt x="11711" y="22200"/>
                  </a:cubicBezTo>
                  <a:cubicBezTo>
                    <a:pt x="12820" y="23440"/>
                    <a:pt x="14744" y="24582"/>
                    <a:pt x="17713" y="25789"/>
                  </a:cubicBezTo>
                  <a:cubicBezTo>
                    <a:pt x="23160" y="28039"/>
                    <a:pt x="25541" y="29507"/>
                    <a:pt x="26585" y="30323"/>
                  </a:cubicBezTo>
                  <a:cubicBezTo>
                    <a:pt x="27955" y="31399"/>
                    <a:pt x="29064" y="32769"/>
                    <a:pt x="29815" y="34335"/>
                  </a:cubicBezTo>
                  <a:cubicBezTo>
                    <a:pt x="31348" y="37728"/>
                    <a:pt x="31315" y="41642"/>
                    <a:pt x="29749" y="45034"/>
                  </a:cubicBezTo>
                  <a:cubicBezTo>
                    <a:pt x="29032" y="46535"/>
                    <a:pt x="27988" y="47872"/>
                    <a:pt x="26683" y="48884"/>
                  </a:cubicBezTo>
                  <a:cubicBezTo>
                    <a:pt x="25444" y="49830"/>
                    <a:pt x="23552" y="50580"/>
                    <a:pt x="21040" y="51102"/>
                  </a:cubicBezTo>
                  <a:cubicBezTo>
                    <a:pt x="19898" y="51330"/>
                    <a:pt x="19115" y="52341"/>
                    <a:pt x="19115" y="53483"/>
                  </a:cubicBezTo>
                  <a:lnTo>
                    <a:pt x="19115" y="58865"/>
                  </a:lnTo>
                  <a:cubicBezTo>
                    <a:pt x="19115" y="59191"/>
                    <a:pt x="18871" y="59355"/>
                    <a:pt x="18626" y="59355"/>
                  </a:cubicBezTo>
                  <a:cubicBezTo>
                    <a:pt x="18381" y="59355"/>
                    <a:pt x="18137" y="59191"/>
                    <a:pt x="18137" y="58865"/>
                  </a:cubicBezTo>
                  <a:lnTo>
                    <a:pt x="18137" y="53679"/>
                  </a:lnTo>
                  <a:cubicBezTo>
                    <a:pt x="18137" y="52439"/>
                    <a:pt x="17223" y="51395"/>
                    <a:pt x="15984" y="51232"/>
                  </a:cubicBezTo>
                  <a:cubicBezTo>
                    <a:pt x="13864" y="51036"/>
                    <a:pt x="11841" y="50449"/>
                    <a:pt x="9949" y="49471"/>
                  </a:cubicBezTo>
                  <a:cubicBezTo>
                    <a:pt x="8710" y="48786"/>
                    <a:pt x="7535" y="48003"/>
                    <a:pt x="6426" y="47122"/>
                  </a:cubicBezTo>
                  <a:cubicBezTo>
                    <a:pt x="5089" y="46046"/>
                    <a:pt x="5839" y="43925"/>
                    <a:pt x="7535" y="43893"/>
                  </a:cubicBezTo>
                  <a:cubicBezTo>
                    <a:pt x="7927" y="43893"/>
                    <a:pt x="8318" y="44056"/>
                    <a:pt x="8644" y="44284"/>
                  </a:cubicBezTo>
                  <a:cubicBezTo>
                    <a:pt x="11874" y="46926"/>
                    <a:pt x="15103" y="48264"/>
                    <a:pt x="18332" y="48296"/>
                  </a:cubicBezTo>
                  <a:lnTo>
                    <a:pt x="18398" y="48296"/>
                  </a:lnTo>
                  <a:cubicBezTo>
                    <a:pt x="20779" y="48264"/>
                    <a:pt x="23062" y="47350"/>
                    <a:pt x="24759" y="45687"/>
                  </a:cubicBezTo>
                  <a:cubicBezTo>
                    <a:pt x="27955" y="42686"/>
                    <a:pt x="28347" y="37728"/>
                    <a:pt x="25672" y="34237"/>
                  </a:cubicBezTo>
                  <a:cubicBezTo>
                    <a:pt x="24563" y="32835"/>
                    <a:pt x="22671" y="31530"/>
                    <a:pt x="19866" y="30225"/>
                  </a:cubicBezTo>
                  <a:cubicBezTo>
                    <a:pt x="15103" y="28039"/>
                    <a:pt x="11906" y="26311"/>
                    <a:pt x="10308" y="25104"/>
                  </a:cubicBezTo>
                  <a:cubicBezTo>
                    <a:pt x="8971" y="24125"/>
                    <a:pt x="7894" y="22853"/>
                    <a:pt x="7111" y="21385"/>
                  </a:cubicBezTo>
                  <a:cubicBezTo>
                    <a:pt x="6426" y="20113"/>
                    <a:pt x="6067" y="18645"/>
                    <a:pt x="6067" y="17177"/>
                  </a:cubicBezTo>
                  <a:cubicBezTo>
                    <a:pt x="6035" y="14796"/>
                    <a:pt x="7013" y="12512"/>
                    <a:pt x="8775" y="10881"/>
                  </a:cubicBezTo>
                  <a:cubicBezTo>
                    <a:pt x="10602" y="9087"/>
                    <a:pt x="12918" y="8141"/>
                    <a:pt x="15821" y="8011"/>
                  </a:cubicBezTo>
                  <a:cubicBezTo>
                    <a:pt x="17126" y="7946"/>
                    <a:pt x="18137" y="6869"/>
                    <a:pt x="18137" y="5564"/>
                  </a:cubicBezTo>
                  <a:lnTo>
                    <a:pt x="18137" y="5369"/>
                  </a:lnTo>
                  <a:cubicBezTo>
                    <a:pt x="18137" y="5042"/>
                    <a:pt x="18381" y="4879"/>
                    <a:pt x="18626" y="4879"/>
                  </a:cubicBezTo>
                  <a:close/>
                  <a:moveTo>
                    <a:pt x="18614" y="1"/>
                  </a:moveTo>
                  <a:cubicBezTo>
                    <a:pt x="16612" y="1"/>
                    <a:pt x="14601" y="1079"/>
                    <a:pt x="13668" y="3314"/>
                  </a:cubicBezTo>
                  <a:cubicBezTo>
                    <a:pt x="10536" y="3738"/>
                    <a:pt x="7601" y="5173"/>
                    <a:pt x="5350" y="7391"/>
                  </a:cubicBezTo>
                  <a:cubicBezTo>
                    <a:pt x="2642" y="9935"/>
                    <a:pt x="1142" y="13491"/>
                    <a:pt x="1174" y="17177"/>
                  </a:cubicBezTo>
                  <a:cubicBezTo>
                    <a:pt x="1174" y="19428"/>
                    <a:pt x="1729" y="21646"/>
                    <a:pt x="2740" y="23636"/>
                  </a:cubicBezTo>
                  <a:cubicBezTo>
                    <a:pt x="3849" y="25723"/>
                    <a:pt x="5415" y="27550"/>
                    <a:pt x="7340" y="28985"/>
                  </a:cubicBezTo>
                  <a:cubicBezTo>
                    <a:pt x="9232" y="30421"/>
                    <a:pt x="12657" y="32313"/>
                    <a:pt x="17811" y="34694"/>
                  </a:cubicBezTo>
                  <a:cubicBezTo>
                    <a:pt x="20518" y="35933"/>
                    <a:pt x="21497" y="36847"/>
                    <a:pt x="21823" y="37238"/>
                  </a:cubicBezTo>
                  <a:cubicBezTo>
                    <a:pt x="22965" y="38771"/>
                    <a:pt x="22769" y="40892"/>
                    <a:pt x="21366" y="42196"/>
                  </a:cubicBezTo>
                  <a:cubicBezTo>
                    <a:pt x="20551" y="42947"/>
                    <a:pt x="19507" y="43371"/>
                    <a:pt x="18398" y="43403"/>
                  </a:cubicBezTo>
                  <a:lnTo>
                    <a:pt x="18365" y="43403"/>
                  </a:lnTo>
                  <a:cubicBezTo>
                    <a:pt x="16277" y="43371"/>
                    <a:pt x="14059" y="42392"/>
                    <a:pt x="11743" y="40500"/>
                  </a:cubicBezTo>
                  <a:cubicBezTo>
                    <a:pt x="10513" y="39495"/>
                    <a:pt x="9021" y="39001"/>
                    <a:pt x="7533" y="39001"/>
                  </a:cubicBezTo>
                  <a:cubicBezTo>
                    <a:pt x="5786" y="39001"/>
                    <a:pt x="4044" y="39683"/>
                    <a:pt x="2740" y="41022"/>
                  </a:cubicBezTo>
                  <a:cubicBezTo>
                    <a:pt x="0" y="43860"/>
                    <a:pt x="294" y="48459"/>
                    <a:pt x="3360" y="50939"/>
                  </a:cubicBezTo>
                  <a:cubicBezTo>
                    <a:pt x="4697" y="51982"/>
                    <a:pt x="6100" y="52928"/>
                    <a:pt x="7568" y="53744"/>
                  </a:cubicBezTo>
                  <a:cubicBezTo>
                    <a:pt x="9362" y="54722"/>
                    <a:pt x="11254" y="55408"/>
                    <a:pt x="13244" y="55766"/>
                  </a:cubicBezTo>
                  <a:lnTo>
                    <a:pt x="13244" y="58865"/>
                  </a:lnTo>
                  <a:cubicBezTo>
                    <a:pt x="13244" y="61834"/>
                    <a:pt x="15658" y="64247"/>
                    <a:pt x="18626" y="64247"/>
                  </a:cubicBezTo>
                  <a:cubicBezTo>
                    <a:pt x="21594" y="64247"/>
                    <a:pt x="23976" y="61834"/>
                    <a:pt x="24008" y="58865"/>
                  </a:cubicBezTo>
                  <a:lnTo>
                    <a:pt x="24008" y="55408"/>
                  </a:lnTo>
                  <a:cubicBezTo>
                    <a:pt x="26031" y="54886"/>
                    <a:pt x="27955" y="54005"/>
                    <a:pt x="29652" y="52798"/>
                  </a:cubicBezTo>
                  <a:cubicBezTo>
                    <a:pt x="31576" y="51297"/>
                    <a:pt x="33109" y="49373"/>
                    <a:pt x="34121" y="47187"/>
                  </a:cubicBezTo>
                  <a:cubicBezTo>
                    <a:pt x="35295" y="44839"/>
                    <a:pt x="35849" y="42229"/>
                    <a:pt x="35849" y="39619"/>
                  </a:cubicBezTo>
                  <a:cubicBezTo>
                    <a:pt x="35882" y="37043"/>
                    <a:pt x="35327" y="34531"/>
                    <a:pt x="34218" y="32215"/>
                  </a:cubicBezTo>
                  <a:cubicBezTo>
                    <a:pt x="33142" y="29964"/>
                    <a:pt x="31576" y="28039"/>
                    <a:pt x="29619" y="26506"/>
                  </a:cubicBezTo>
                  <a:cubicBezTo>
                    <a:pt x="27727" y="25006"/>
                    <a:pt x="24465" y="23277"/>
                    <a:pt x="19572" y="21255"/>
                  </a:cubicBezTo>
                  <a:cubicBezTo>
                    <a:pt x="16538" y="20015"/>
                    <a:pt x="15560" y="19199"/>
                    <a:pt x="15299" y="18906"/>
                  </a:cubicBezTo>
                  <a:cubicBezTo>
                    <a:pt x="15299" y="18873"/>
                    <a:pt x="15266" y="18873"/>
                    <a:pt x="15266" y="18841"/>
                  </a:cubicBezTo>
                  <a:cubicBezTo>
                    <a:pt x="14940" y="18580"/>
                    <a:pt x="14712" y="18188"/>
                    <a:pt x="14646" y="17764"/>
                  </a:cubicBezTo>
                  <a:cubicBezTo>
                    <a:pt x="14646" y="17601"/>
                    <a:pt x="14646" y="17242"/>
                    <a:pt x="15234" y="16720"/>
                  </a:cubicBezTo>
                  <a:cubicBezTo>
                    <a:pt x="15813" y="16286"/>
                    <a:pt x="16521" y="16057"/>
                    <a:pt x="17244" y="16057"/>
                  </a:cubicBezTo>
                  <a:cubicBezTo>
                    <a:pt x="17335" y="16057"/>
                    <a:pt x="17426" y="16061"/>
                    <a:pt x="17517" y="16068"/>
                  </a:cubicBezTo>
                  <a:cubicBezTo>
                    <a:pt x="18822" y="16068"/>
                    <a:pt x="20159" y="16557"/>
                    <a:pt x="21562" y="17536"/>
                  </a:cubicBezTo>
                  <a:cubicBezTo>
                    <a:pt x="22741" y="18365"/>
                    <a:pt x="24101" y="18773"/>
                    <a:pt x="25452" y="18773"/>
                  </a:cubicBezTo>
                  <a:cubicBezTo>
                    <a:pt x="27130" y="18773"/>
                    <a:pt x="28793" y="18145"/>
                    <a:pt x="30076" y="16916"/>
                  </a:cubicBezTo>
                  <a:cubicBezTo>
                    <a:pt x="33044" y="14013"/>
                    <a:pt x="32685" y="9185"/>
                    <a:pt x="29391" y="6739"/>
                  </a:cubicBezTo>
                  <a:cubicBezTo>
                    <a:pt x="28901" y="6380"/>
                    <a:pt x="28412" y="6054"/>
                    <a:pt x="27890" y="5760"/>
                  </a:cubicBezTo>
                  <a:cubicBezTo>
                    <a:pt x="26618" y="5042"/>
                    <a:pt x="25248" y="4455"/>
                    <a:pt x="23813" y="4031"/>
                  </a:cubicBezTo>
                  <a:cubicBezTo>
                    <a:pt x="23137" y="1382"/>
                    <a:pt x="20881" y="1"/>
                    <a:pt x="18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5"/>
            <p:cNvSpPr/>
            <p:nvPr/>
          </p:nvSpPr>
          <p:spPr>
            <a:xfrm>
              <a:off x="4428125" y="288825"/>
              <a:ext cx="1411650" cy="1391100"/>
            </a:xfrm>
            <a:custGeom>
              <a:avLst/>
              <a:gdLst/>
              <a:ahLst/>
              <a:cxnLst/>
              <a:rect l="l" t="t" r="r" b="b"/>
              <a:pathLst>
                <a:path w="56466" h="55644" extrusionOk="0">
                  <a:moveTo>
                    <a:pt x="4894" y="8378"/>
                  </a:moveTo>
                  <a:lnTo>
                    <a:pt x="47300" y="50751"/>
                  </a:lnTo>
                  <a:lnTo>
                    <a:pt x="27630" y="50751"/>
                  </a:lnTo>
                  <a:cubicBezTo>
                    <a:pt x="15071" y="50751"/>
                    <a:pt x="4926" y="40574"/>
                    <a:pt x="4894" y="28048"/>
                  </a:cubicBezTo>
                  <a:lnTo>
                    <a:pt x="4894" y="8378"/>
                  </a:lnTo>
                  <a:close/>
                  <a:moveTo>
                    <a:pt x="2483" y="1"/>
                  </a:moveTo>
                  <a:cubicBezTo>
                    <a:pt x="1221" y="1"/>
                    <a:pt x="1" y="989"/>
                    <a:pt x="1" y="2474"/>
                  </a:cubicBezTo>
                  <a:lnTo>
                    <a:pt x="1" y="28048"/>
                  </a:lnTo>
                  <a:cubicBezTo>
                    <a:pt x="33" y="43281"/>
                    <a:pt x="12364" y="55644"/>
                    <a:pt x="27630" y="55644"/>
                  </a:cubicBezTo>
                  <a:lnTo>
                    <a:pt x="53204" y="55644"/>
                  </a:lnTo>
                  <a:cubicBezTo>
                    <a:pt x="55389" y="55644"/>
                    <a:pt x="56466" y="53002"/>
                    <a:pt x="54933" y="51469"/>
                  </a:cubicBezTo>
                  <a:lnTo>
                    <a:pt x="4176" y="712"/>
                  </a:lnTo>
                  <a:cubicBezTo>
                    <a:pt x="3685" y="221"/>
                    <a:pt x="3079" y="1"/>
                    <a:pt x="2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35"/>
          <p:cNvGrpSpPr/>
          <p:nvPr/>
        </p:nvGrpSpPr>
        <p:grpSpPr>
          <a:xfrm>
            <a:off x="6282137" y="1687484"/>
            <a:ext cx="789911" cy="709030"/>
            <a:chOff x="1231375" y="636075"/>
            <a:chExt cx="5137675" cy="4423275"/>
          </a:xfrm>
        </p:grpSpPr>
        <p:sp>
          <p:nvSpPr>
            <p:cNvPr id="2723" name="Google Shape;2723;p35"/>
            <p:cNvSpPr/>
            <p:nvPr/>
          </p:nvSpPr>
          <p:spPr>
            <a:xfrm>
              <a:off x="1659525" y="1088675"/>
              <a:ext cx="4281375" cy="3909525"/>
            </a:xfrm>
            <a:custGeom>
              <a:avLst/>
              <a:gdLst/>
              <a:ahLst/>
              <a:cxnLst/>
              <a:rect l="l" t="t" r="r" b="b"/>
              <a:pathLst>
                <a:path w="171255" h="156381" extrusionOk="0">
                  <a:moveTo>
                    <a:pt x="10667" y="1"/>
                  </a:moveTo>
                  <a:cubicBezTo>
                    <a:pt x="4763" y="1"/>
                    <a:pt x="0" y="4796"/>
                    <a:pt x="0" y="10667"/>
                  </a:cubicBezTo>
                  <a:lnTo>
                    <a:pt x="0" y="121020"/>
                  </a:lnTo>
                  <a:cubicBezTo>
                    <a:pt x="0" y="140560"/>
                    <a:pt x="15854" y="156380"/>
                    <a:pt x="35393" y="156380"/>
                  </a:cubicBezTo>
                  <a:lnTo>
                    <a:pt x="135862" y="156380"/>
                  </a:lnTo>
                  <a:cubicBezTo>
                    <a:pt x="155401" y="156380"/>
                    <a:pt x="171255" y="140560"/>
                    <a:pt x="171255" y="121020"/>
                  </a:cubicBezTo>
                  <a:lnTo>
                    <a:pt x="171255" y="10667"/>
                  </a:lnTo>
                  <a:cubicBezTo>
                    <a:pt x="171255" y="4796"/>
                    <a:pt x="166492" y="1"/>
                    <a:pt x="1605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5"/>
            <p:cNvSpPr/>
            <p:nvPr/>
          </p:nvSpPr>
          <p:spPr>
            <a:xfrm>
              <a:off x="1293375" y="697225"/>
              <a:ext cx="5004725" cy="782100"/>
            </a:xfrm>
            <a:custGeom>
              <a:avLst/>
              <a:gdLst/>
              <a:ahLst/>
              <a:cxnLst/>
              <a:rect l="l" t="t" r="r" b="b"/>
              <a:pathLst>
                <a:path w="200189" h="31284" extrusionOk="0">
                  <a:moveTo>
                    <a:pt x="16049" y="1"/>
                  </a:moveTo>
                  <a:cubicBezTo>
                    <a:pt x="7666" y="1"/>
                    <a:pt x="783" y="6590"/>
                    <a:pt x="392" y="14974"/>
                  </a:cubicBezTo>
                  <a:cubicBezTo>
                    <a:pt x="0" y="23324"/>
                    <a:pt x="6296" y="30533"/>
                    <a:pt x="14646" y="31283"/>
                  </a:cubicBezTo>
                  <a:lnTo>
                    <a:pt x="14646" y="26325"/>
                  </a:lnTo>
                  <a:cubicBezTo>
                    <a:pt x="14646" y="20421"/>
                    <a:pt x="19409" y="15659"/>
                    <a:pt x="25313" y="15659"/>
                  </a:cubicBezTo>
                  <a:lnTo>
                    <a:pt x="175234" y="15659"/>
                  </a:lnTo>
                  <a:cubicBezTo>
                    <a:pt x="181138" y="15659"/>
                    <a:pt x="185901" y="20421"/>
                    <a:pt x="185901" y="26325"/>
                  </a:cubicBezTo>
                  <a:lnTo>
                    <a:pt x="185901" y="31283"/>
                  </a:lnTo>
                  <a:cubicBezTo>
                    <a:pt x="193990" y="30566"/>
                    <a:pt x="200188" y="23781"/>
                    <a:pt x="200188" y="15659"/>
                  </a:cubicBezTo>
                  <a:cubicBezTo>
                    <a:pt x="200156" y="7014"/>
                    <a:pt x="193142" y="1"/>
                    <a:pt x="184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5"/>
            <p:cNvSpPr/>
            <p:nvPr/>
          </p:nvSpPr>
          <p:spPr>
            <a:xfrm>
              <a:off x="2112125" y="1688875"/>
              <a:ext cx="3397375" cy="340100"/>
            </a:xfrm>
            <a:custGeom>
              <a:avLst/>
              <a:gdLst/>
              <a:ahLst/>
              <a:cxnLst/>
              <a:rect l="l" t="t" r="r" b="b"/>
              <a:pathLst>
                <a:path w="135895" h="13604" extrusionOk="0">
                  <a:moveTo>
                    <a:pt x="6785" y="1"/>
                  </a:moveTo>
                  <a:cubicBezTo>
                    <a:pt x="3034" y="1"/>
                    <a:pt x="0" y="3034"/>
                    <a:pt x="0" y="6786"/>
                  </a:cubicBezTo>
                  <a:cubicBezTo>
                    <a:pt x="0" y="10570"/>
                    <a:pt x="3034" y="13603"/>
                    <a:pt x="6785" y="13603"/>
                  </a:cubicBezTo>
                  <a:lnTo>
                    <a:pt x="129077" y="13603"/>
                  </a:lnTo>
                  <a:cubicBezTo>
                    <a:pt x="132861" y="13603"/>
                    <a:pt x="135895" y="10570"/>
                    <a:pt x="135895" y="6786"/>
                  </a:cubicBezTo>
                  <a:cubicBezTo>
                    <a:pt x="135895" y="3034"/>
                    <a:pt x="132861" y="1"/>
                    <a:pt x="129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5"/>
            <p:cNvSpPr/>
            <p:nvPr/>
          </p:nvSpPr>
          <p:spPr>
            <a:xfrm>
              <a:off x="3569425" y="3278275"/>
              <a:ext cx="1940075" cy="336825"/>
            </a:xfrm>
            <a:custGeom>
              <a:avLst/>
              <a:gdLst/>
              <a:ahLst/>
              <a:cxnLst/>
              <a:rect l="l" t="t" r="r" b="b"/>
              <a:pathLst>
                <a:path w="77603" h="13473" extrusionOk="0">
                  <a:moveTo>
                    <a:pt x="6752" y="1"/>
                  </a:moveTo>
                  <a:cubicBezTo>
                    <a:pt x="3001" y="1"/>
                    <a:pt x="0" y="3002"/>
                    <a:pt x="0" y="6753"/>
                  </a:cubicBezTo>
                  <a:cubicBezTo>
                    <a:pt x="0" y="10472"/>
                    <a:pt x="3001" y="13473"/>
                    <a:pt x="6752" y="13473"/>
                  </a:cubicBezTo>
                  <a:lnTo>
                    <a:pt x="70850" y="13473"/>
                  </a:lnTo>
                  <a:cubicBezTo>
                    <a:pt x="74602" y="13473"/>
                    <a:pt x="77603" y="10472"/>
                    <a:pt x="77603" y="6753"/>
                  </a:cubicBezTo>
                  <a:cubicBezTo>
                    <a:pt x="77603" y="3002"/>
                    <a:pt x="74602" y="1"/>
                    <a:pt x="70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5"/>
            <p:cNvSpPr/>
            <p:nvPr/>
          </p:nvSpPr>
          <p:spPr>
            <a:xfrm>
              <a:off x="3569425" y="2484000"/>
              <a:ext cx="1940075" cy="336825"/>
            </a:xfrm>
            <a:custGeom>
              <a:avLst/>
              <a:gdLst/>
              <a:ahLst/>
              <a:cxnLst/>
              <a:rect l="l" t="t" r="r" b="b"/>
              <a:pathLst>
                <a:path w="77603" h="13473" extrusionOk="0">
                  <a:moveTo>
                    <a:pt x="6752" y="0"/>
                  </a:moveTo>
                  <a:cubicBezTo>
                    <a:pt x="3001" y="0"/>
                    <a:pt x="0" y="3001"/>
                    <a:pt x="0" y="6720"/>
                  </a:cubicBezTo>
                  <a:cubicBezTo>
                    <a:pt x="0" y="10471"/>
                    <a:pt x="3001" y="13472"/>
                    <a:pt x="6752" y="13472"/>
                  </a:cubicBezTo>
                  <a:lnTo>
                    <a:pt x="70850" y="13472"/>
                  </a:lnTo>
                  <a:cubicBezTo>
                    <a:pt x="74602" y="13472"/>
                    <a:pt x="77603" y="10471"/>
                    <a:pt x="77603" y="6720"/>
                  </a:cubicBezTo>
                  <a:cubicBezTo>
                    <a:pt x="77603" y="3001"/>
                    <a:pt x="74602" y="0"/>
                    <a:pt x="70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5"/>
            <p:cNvSpPr/>
            <p:nvPr/>
          </p:nvSpPr>
          <p:spPr>
            <a:xfrm>
              <a:off x="2077875" y="2258100"/>
              <a:ext cx="893000" cy="1911550"/>
            </a:xfrm>
            <a:custGeom>
              <a:avLst/>
              <a:gdLst/>
              <a:ahLst/>
              <a:cxnLst/>
              <a:rect l="l" t="t" r="r" b="b"/>
              <a:pathLst>
                <a:path w="35720" h="76462" extrusionOk="0">
                  <a:moveTo>
                    <a:pt x="18137" y="0"/>
                  </a:moveTo>
                  <a:cubicBezTo>
                    <a:pt x="16506" y="0"/>
                    <a:pt x="15169" y="1501"/>
                    <a:pt x="15169" y="3328"/>
                  </a:cubicBezTo>
                  <a:lnTo>
                    <a:pt x="15169" y="4013"/>
                  </a:lnTo>
                  <a:cubicBezTo>
                    <a:pt x="11352" y="4143"/>
                    <a:pt x="7731" y="5807"/>
                    <a:pt x="5154" y="8645"/>
                  </a:cubicBezTo>
                  <a:cubicBezTo>
                    <a:pt x="2545" y="11450"/>
                    <a:pt x="1109" y="15169"/>
                    <a:pt x="1175" y="18985"/>
                  </a:cubicBezTo>
                  <a:cubicBezTo>
                    <a:pt x="1175" y="21366"/>
                    <a:pt x="1697" y="23715"/>
                    <a:pt x="2675" y="25868"/>
                  </a:cubicBezTo>
                  <a:cubicBezTo>
                    <a:pt x="3752" y="28119"/>
                    <a:pt x="5285" y="30109"/>
                    <a:pt x="7209" y="31674"/>
                  </a:cubicBezTo>
                  <a:cubicBezTo>
                    <a:pt x="9232" y="33403"/>
                    <a:pt x="13081" y="35719"/>
                    <a:pt x="18822" y="38688"/>
                  </a:cubicBezTo>
                  <a:cubicBezTo>
                    <a:pt x="21627" y="40123"/>
                    <a:pt x="23519" y="41525"/>
                    <a:pt x="24498" y="42928"/>
                  </a:cubicBezTo>
                  <a:cubicBezTo>
                    <a:pt x="25477" y="44331"/>
                    <a:pt x="25998" y="46027"/>
                    <a:pt x="25966" y="47756"/>
                  </a:cubicBezTo>
                  <a:cubicBezTo>
                    <a:pt x="25966" y="49876"/>
                    <a:pt x="25183" y="51931"/>
                    <a:pt x="23682" y="53464"/>
                  </a:cubicBezTo>
                  <a:cubicBezTo>
                    <a:pt x="22345" y="54997"/>
                    <a:pt x="20420" y="55878"/>
                    <a:pt x="18398" y="55911"/>
                  </a:cubicBezTo>
                  <a:cubicBezTo>
                    <a:pt x="18365" y="55911"/>
                    <a:pt x="18332" y="55911"/>
                    <a:pt x="18299" y="55911"/>
                  </a:cubicBezTo>
                  <a:cubicBezTo>
                    <a:pt x="15101" y="55911"/>
                    <a:pt x="11839" y="54345"/>
                    <a:pt x="8482" y="51214"/>
                  </a:cubicBezTo>
                  <a:cubicBezTo>
                    <a:pt x="7689" y="50437"/>
                    <a:pt x="6669" y="50058"/>
                    <a:pt x="5654" y="50058"/>
                  </a:cubicBezTo>
                  <a:cubicBezTo>
                    <a:pt x="4496" y="50058"/>
                    <a:pt x="3344" y="50551"/>
                    <a:pt x="2545" y="51507"/>
                  </a:cubicBezTo>
                  <a:lnTo>
                    <a:pt x="1762" y="52388"/>
                  </a:lnTo>
                  <a:cubicBezTo>
                    <a:pt x="0" y="54476"/>
                    <a:pt x="131" y="57542"/>
                    <a:pt x="2055" y="59466"/>
                  </a:cubicBezTo>
                  <a:cubicBezTo>
                    <a:pt x="3621" y="60934"/>
                    <a:pt x="5317" y="62239"/>
                    <a:pt x="7144" y="63348"/>
                  </a:cubicBezTo>
                  <a:cubicBezTo>
                    <a:pt x="9591" y="64816"/>
                    <a:pt x="12331" y="65697"/>
                    <a:pt x="15169" y="65990"/>
                  </a:cubicBezTo>
                  <a:lnTo>
                    <a:pt x="15169" y="72677"/>
                  </a:lnTo>
                  <a:cubicBezTo>
                    <a:pt x="15169" y="74765"/>
                    <a:pt x="16702" y="76461"/>
                    <a:pt x="18561" y="76461"/>
                  </a:cubicBezTo>
                  <a:cubicBezTo>
                    <a:pt x="20420" y="76461"/>
                    <a:pt x="21954" y="74765"/>
                    <a:pt x="21954" y="72677"/>
                  </a:cubicBezTo>
                  <a:lnTo>
                    <a:pt x="21954" y="65762"/>
                  </a:lnTo>
                  <a:cubicBezTo>
                    <a:pt x="25281" y="64979"/>
                    <a:pt x="27858" y="63837"/>
                    <a:pt x="29619" y="62337"/>
                  </a:cubicBezTo>
                  <a:cubicBezTo>
                    <a:pt x="31544" y="60673"/>
                    <a:pt x="33012" y="58586"/>
                    <a:pt x="33990" y="56270"/>
                  </a:cubicBezTo>
                  <a:cubicBezTo>
                    <a:pt x="35132" y="53627"/>
                    <a:pt x="35719" y="50757"/>
                    <a:pt x="35687" y="47886"/>
                  </a:cubicBezTo>
                  <a:cubicBezTo>
                    <a:pt x="35719" y="45081"/>
                    <a:pt x="35197" y="42308"/>
                    <a:pt x="34088" y="39699"/>
                  </a:cubicBezTo>
                  <a:cubicBezTo>
                    <a:pt x="33077" y="37318"/>
                    <a:pt x="31511" y="35197"/>
                    <a:pt x="29554" y="33468"/>
                  </a:cubicBezTo>
                  <a:cubicBezTo>
                    <a:pt x="27597" y="31740"/>
                    <a:pt x="23943" y="29619"/>
                    <a:pt x="18594" y="27173"/>
                  </a:cubicBezTo>
                  <a:cubicBezTo>
                    <a:pt x="15593" y="25803"/>
                    <a:pt x="13603" y="24531"/>
                    <a:pt x="12624" y="23324"/>
                  </a:cubicBezTo>
                  <a:cubicBezTo>
                    <a:pt x="11613" y="22149"/>
                    <a:pt x="11091" y="20975"/>
                    <a:pt x="11091" y="19768"/>
                  </a:cubicBezTo>
                  <a:cubicBezTo>
                    <a:pt x="11091" y="18333"/>
                    <a:pt x="11744" y="16963"/>
                    <a:pt x="12820" y="16017"/>
                  </a:cubicBezTo>
                  <a:cubicBezTo>
                    <a:pt x="13966" y="14963"/>
                    <a:pt x="15466" y="14381"/>
                    <a:pt x="17011" y="14381"/>
                  </a:cubicBezTo>
                  <a:cubicBezTo>
                    <a:pt x="17092" y="14381"/>
                    <a:pt x="17174" y="14382"/>
                    <a:pt x="17256" y="14386"/>
                  </a:cubicBezTo>
                  <a:cubicBezTo>
                    <a:pt x="19442" y="14386"/>
                    <a:pt x="21660" y="15299"/>
                    <a:pt x="23878" y="17126"/>
                  </a:cubicBezTo>
                  <a:cubicBezTo>
                    <a:pt x="24642" y="17772"/>
                    <a:pt x="25570" y="18087"/>
                    <a:pt x="26495" y="18087"/>
                  </a:cubicBezTo>
                  <a:cubicBezTo>
                    <a:pt x="27624" y="18087"/>
                    <a:pt x="28747" y="17617"/>
                    <a:pt x="29554" y="16702"/>
                  </a:cubicBezTo>
                  <a:lnTo>
                    <a:pt x="30304" y="15886"/>
                  </a:lnTo>
                  <a:cubicBezTo>
                    <a:pt x="32196" y="13766"/>
                    <a:pt x="32033" y="10537"/>
                    <a:pt x="29945" y="8612"/>
                  </a:cubicBezTo>
                  <a:cubicBezTo>
                    <a:pt x="29293" y="8025"/>
                    <a:pt x="28608" y="7503"/>
                    <a:pt x="27890" y="7014"/>
                  </a:cubicBezTo>
                  <a:cubicBezTo>
                    <a:pt x="26031" y="5905"/>
                    <a:pt x="24041" y="5056"/>
                    <a:pt x="21954" y="4535"/>
                  </a:cubicBezTo>
                  <a:lnTo>
                    <a:pt x="21954" y="3328"/>
                  </a:lnTo>
                  <a:cubicBezTo>
                    <a:pt x="21954" y="1501"/>
                    <a:pt x="20616" y="0"/>
                    <a:pt x="189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5"/>
            <p:cNvSpPr/>
            <p:nvPr/>
          </p:nvSpPr>
          <p:spPr>
            <a:xfrm>
              <a:off x="1659525" y="1885425"/>
              <a:ext cx="2458750" cy="3112775"/>
            </a:xfrm>
            <a:custGeom>
              <a:avLst/>
              <a:gdLst/>
              <a:ahLst/>
              <a:cxnLst/>
              <a:rect l="l" t="t" r="r" b="b"/>
              <a:pathLst>
                <a:path w="98350" h="124511" extrusionOk="0">
                  <a:moveTo>
                    <a:pt x="0" y="0"/>
                  </a:moveTo>
                  <a:lnTo>
                    <a:pt x="0" y="89150"/>
                  </a:lnTo>
                  <a:cubicBezTo>
                    <a:pt x="0" y="108690"/>
                    <a:pt x="15854" y="124510"/>
                    <a:pt x="35393" y="124510"/>
                  </a:cubicBezTo>
                  <a:lnTo>
                    <a:pt x="98349" y="124510"/>
                  </a:lnTo>
                  <a:cubicBezTo>
                    <a:pt x="50431" y="98643"/>
                    <a:pt x="14288" y="5379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5"/>
            <p:cNvSpPr/>
            <p:nvPr/>
          </p:nvSpPr>
          <p:spPr>
            <a:xfrm>
              <a:off x="1289300" y="751875"/>
              <a:ext cx="277275" cy="707875"/>
            </a:xfrm>
            <a:custGeom>
              <a:avLst/>
              <a:gdLst/>
              <a:ahLst/>
              <a:cxnLst/>
              <a:rect l="l" t="t" r="r" b="b"/>
              <a:pathLst>
                <a:path w="11091" h="28315" extrusionOk="0">
                  <a:moveTo>
                    <a:pt x="8220" y="1"/>
                  </a:moveTo>
                  <a:cubicBezTo>
                    <a:pt x="2968" y="3099"/>
                    <a:pt x="0" y="8971"/>
                    <a:pt x="620" y="15071"/>
                  </a:cubicBezTo>
                  <a:cubicBezTo>
                    <a:pt x="1240" y="21138"/>
                    <a:pt x="5317" y="26292"/>
                    <a:pt x="11091" y="28315"/>
                  </a:cubicBezTo>
                  <a:cubicBezTo>
                    <a:pt x="9460" y="18953"/>
                    <a:pt x="8514" y="9493"/>
                    <a:pt x="8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5"/>
            <p:cNvSpPr/>
            <p:nvPr/>
          </p:nvSpPr>
          <p:spPr>
            <a:xfrm>
              <a:off x="2077875" y="3509550"/>
              <a:ext cx="638550" cy="660100"/>
            </a:xfrm>
            <a:custGeom>
              <a:avLst/>
              <a:gdLst/>
              <a:ahLst/>
              <a:cxnLst/>
              <a:rect l="l" t="t" r="r" b="b"/>
              <a:pathLst>
                <a:path w="25542" h="26404" extrusionOk="0">
                  <a:moveTo>
                    <a:pt x="5654" y="0"/>
                  </a:moveTo>
                  <a:cubicBezTo>
                    <a:pt x="4496" y="0"/>
                    <a:pt x="3344" y="493"/>
                    <a:pt x="2545" y="1449"/>
                  </a:cubicBezTo>
                  <a:lnTo>
                    <a:pt x="1762" y="2330"/>
                  </a:lnTo>
                  <a:cubicBezTo>
                    <a:pt x="0" y="4418"/>
                    <a:pt x="131" y="7484"/>
                    <a:pt x="2055" y="9408"/>
                  </a:cubicBezTo>
                  <a:cubicBezTo>
                    <a:pt x="3621" y="10876"/>
                    <a:pt x="5317" y="12181"/>
                    <a:pt x="7144" y="13290"/>
                  </a:cubicBezTo>
                  <a:cubicBezTo>
                    <a:pt x="9591" y="14725"/>
                    <a:pt x="12331" y="15639"/>
                    <a:pt x="15169" y="15932"/>
                  </a:cubicBezTo>
                  <a:lnTo>
                    <a:pt x="15169" y="22619"/>
                  </a:lnTo>
                  <a:cubicBezTo>
                    <a:pt x="15169" y="23598"/>
                    <a:pt x="15527" y="24544"/>
                    <a:pt x="16147" y="25294"/>
                  </a:cubicBezTo>
                  <a:cubicBezTo>
                    <a:pt x="16767" y="25979"/>
                    <a:pt x="17648" y="26403"/>
                    <a:pt x="18561" y="26403"/>
                  </a:cubicBezTo>
                  <a:cubicBezTo>
                    <a:pt x="20420" y="26403"/>
                    <a:pt x="21954" y="24707"/>
                    <a:pt x="21954" y="22619"/>
                  </a:cubicBezTo>
                  <a:lnTo>
                    <a:pt x="21954" y="15704"/>
                  </a:lnTo>
                  <a:cubicBezTo>
                    <a:pt x="23161" y="15410"/>
                    <a:pt x="24367" y="15052"/>
                    <a:pt x="25542" y="14628"/>
                  </a:cubicBezTo>
                  <a:cubicBezTo>
                    <a:pt x="23030" y="11757"/>
                    <a:pt x="20649" y="8854"/>
                    <a:pt x="18333" y="5853"/>
                  </a:cubicBezTo>
                  <a:cubicBezTo>
                    <a:pt x="15136" y="5853"/>
                    <a:pt x="11841" y="4287"/>
                    <a:pt x="8482" y="1156"/>
                  </a:cubicBezTo>
                  <a:cubicBezTo>
                    <a:pt x="7689" y="379"/>
                    <a:pt x="6669" y="0"/>
                    <a:pt x="5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5"/>
            <p:cNvSpPr/>
            <p:nvPr/>
          </p:nvSpPr>
          <p:spPr>
            <a:xfrm>
              <a:off x="1598350" y="1027525"/>
              <a:ext cx="4403725" cy="4031825"/>
            </a:xfrm>
            <a:custGeom>
              <a:avLst/>
              <a:gdLst/>
              <a:ahLst/>
              <a:cxnLst/>
              <a:rect l="l" t="t" r="r" b="b"/>
              <a:pathLst>
                <a:path w="176149" h="161273" extrusionOk="0">
                  <a:moveTo>
                    <a:pt x="13114" y="0"/>
                  </a:moveTo>
                  <a:cubicBezTo>
                    <a:pt x="5873" y="33"/>
                    <a:pt x="1" y="5872"/>
                    <a:pt x="1" y="13113"/>
                  </a:cubicBezTo>
                  <a:lnTo>
                    <a:pt x="1" y="84388"/>
                  </a:lnTo>
                  <a:cubicBezTo>
                    <a:pt x="1" y="85758"/>
                    <a:pt x="1110" y="86834"/>
                    <a:pt x="2447" y="86834"/>
                  </a:cubicBezTo>
                  <a:cubicBezTo>
                    <a:pt x="3785" y="86834"/>
                    <a:pt x="4894" y="85758"/>
                    <a:pt x="4894" y="84388"/>
                  </a:cubicBezTo>
                  <a:lnTo>
                    <a:pt x="4894" y="13113"/>
                  </a:lnTo>
                  <a:cubicBezTo>
                    <a:pt x="4894" y="8579"/>
                    <a:pt x="8580" y="4893"/>
                    <a:pt x="13114" y="4893"/>
                  </a:cubicBezTo>
                  <a:lnTo>
                    <a:pt x="163035" y="4893"/>
                  </a:lnTo>
                  <a:cubicBezTo>
                    <a:pt x="167569" y="4893"/>
                    <a:pt x="171255" y="8579"/>
                    <a:pt x="171255" y="13113"/>
                  </a:cubicBezTo>
                  <a:lnTo>
                    <a:pt x="171255" y="123466"/>
                  </a:lnTo>
                  <a:cubicBezTo>
                    <a:pt x="171223" y="141635"/>
                    <a:pt x="156511" y="156380"/>
                    <a:pt x="138309" y="156380"/>
                  </a:cubicBezTo>
                  <a:lnTo>
                    <a:pt x="37840" y="156380"/>
                  </a:lnTo>
                  <a:cubicBezTo>
                    <a:pt x="19638" y="156380"/>
                    <a:pt x="4927" y="141635"/>
                    <a:pt x="4894" y="123466"/>
                  </a:cubicBezTo>
                  <a:lnTo>
                    <a:pt x="4894" y="105166"/>
                  </a:lnTo>
                  <a:cubicBezTo>
                    <a:pt x="4894" y="103829"/>
                    <a:pt x="3785" y="102720"/>
                    <a:pt x="2447" y="102720"/>
                  </a:cubicBezTo>
                  <a:cubicBezTo>
                    <a:pt x="1110" y="102720"/>
                    <a:pt x="1" y="103829"/>
                    <a:pt x="1" y="105166"/>
                  </a:cubicBezTo>
                  <a:lnTo>
                    <a:pt x="1" y="123466"/>
                  </a:lnTo>
                  <a:cubicBezTo>
                    <a:pt x="34" y="144343"/>
                    <a:pt x="16931" y="161273"/>
                    <a:pt x="37840" y="161273"/>
                  </a:cubicBezTo>
                  <a:lnTo>
                    <a:pt x="138309" y="161273"/>
                  </a:lnTo>
                  <a:cubicBezTo>
                    <a:pt x="159218" y="161273"/>
                    <a:pt x="176116" y="144343"/>
                    <a:pt x="176148" y="123466"/>
                  </a:cubicBezTo>
                  <a:lnTo>
                    <a:pt x="176148" y="13113"/>
                  </a:lnTo>
                  <a:cubicBezTo>
                    <a:pt x="176148" y="5872"/>
                    <a:pt x="170277" y="33"/>
                    <a:pt x="163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5"/>
            <p:cNvSpPr/>
            <p:nvPr/>
          </p:nvSpPr>
          <p:spPr>
            <a:xfrm>
              <a:off x="1598350" y="3286450"/>
              <a:ext cx="122350" cy="221825"/>
            </a:xfrm>
            <a:custGeom>
              <a:avLst/>
              <a:gdLst/>
              <a:ahLst/>
              <a:cxnLst/>
              <a:rect l="l" t="t" r="r" b="b"/>
              <a:pathLst>
                <a:path w="4894" h="8873" extrusionOk="0">
                  <a:moveTo>
                    <a:pt x="2447" y="0"/>
                  </a:moveTo>
                  <a:cubicBezTo>
                    <a:pt x="1110" y="0"/>
                    <a:pt x="1" y="1077"/>
                    <a:pt x="1" y="2447"/>
                  </a:cubicBezTo>
                  <a:lnTo>
                    <a:pt x="1" y="6426"/>
                  </a:lnTo>
                  <a:cubicBezTo>
                    <a:pt x="1" y="7764"/>
                    <a:pt x="1110" y="8873"/>
                    <a:pt x="2447" y="8873"/>
                  </a:cubicBezTo>
                  <a:cubicBezTo>
                    <a:pt x="3785" y="8873"/>
                    <a:pt x="4894" y="7764"/>
                    <a:pt x="4894" y="6426"/>
                  </a:cubicBezTo>
                  <a:lnTo>
                    <a:pt x="4894" y="2447"/>
                  </a:lnTo>
                  <a:cubicBezTo>
                    <a:pt x="4894" y="1077"/>
                    <a:pt x="3785" y="0"/>
                    <a:pt x="2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5"/>
            <p:cNvSpPr/>
            <p:nvPr/>
          </p:nvSpPr>
          <p:spPr>
            <a:xfrm>
              <a:off x="1231375" y="636075"/>
              <a:ext cx="5137675" cy="904675"/>
            </a:xfrm>
            <a:custGeom>
              <a:avLst/>
              <a:gdLst/>
              <a:ahLst/>
              <a:cxnLst/>
              <a:rect l="l" t="t" r="r" b="b"/>
              <a:pathLst>
                <a:path w="205507" h="36187" extrusionOk="0">
                  <a:moveTo>
                    <a:pt x="186978" y="4893"/>
                  </a:moveTo>
                  <a:cubicBezTo>
                    <a:pt x="193535" y="4893"/>
                    <a:pt x="199080" y="9689"/>
                    <a:pt x="200059" y="16180"/>
                  </a:cubicBezTo>
                  <a:cubicBezTo>
                    <a:pt x="201037" y="22639"/>
                    <a:pt x="197090" y="28869"/>
                    <a:pt x="190827" y="30761"/>
                  </a:cubicBezTo>
                  <a:lnTo>
                    <a:pt x="190827" y="28771"/>
                  </a:lnTo>
                  <a:cubicBezTo>
                    <a:pt x="190827" y="21530"/>
                    <a:pt x="184956" y="15691"/>
                    <a:pt x="177714" y="15658"/>
                  </a:cubicBezTo>
                  <a:lnTo>
                    <a:pt x="27793" y="15658"/>
                  </a:lnTo>
                  <a:cubicBezTo>
                    <a:pt x="20552" y="15691"/>
                    <a:pt x="14680" y="21530"/>
                    <a:pt x="14680" y="28771"/>
                  </a:cubicBezTo>
                  <a:lnTo>
                    <a:pt x="14680" y="30794"/>
                  </a:lnTo>
                  <a:cubicBezTo>
                    <a:pt x="8417" y="28869"/>
                    <a:pt x="4470" y="22671"/>
                    <a:pt x="5449" y="16180"/>
                  </a:cubicBezTo>
                  <a:cubicBezTo>
                    <a:pt x="6427" y="9689"/>
                    <a:pt x="11972" y="4893"/>
                    <a:pt x="18529" y="4893"/>
                  </a:cubicBezTo>
                  <a:close/>
                  <a:moveTo>
                    <a:pt x="18529" y="0"/>
                  </a:moveTo>
                  <a:cubicBezTo>
                    <a:pt x="8841" y="0"/>
                    <a:pt x="849" y="7601"/>
                    <a:pt x="425" y="17289"/>
                  </a:cubicBezTo>
                  <a:cubicBezTo>
                    <a:pt x="1" y="26977"/>
                    <a:pt x="7243" y="35295"/>
                    <a:pt x="16898" y="36176"/>
                  </a:cubicBezTo>
                  <a:cubicBezTo>
                    <a:pt x="16973" y="36183"/>
                    <a:pt x="17048" y="36186"/>
                    <a:pt x="17122" y="36186"/>
                  </a:cubicBezTo>
                  <a:cubicBezTo>
                    <a:pt x="18460" y="36186"/>
                    <a:pt x="19573" y="35090"/>
                    <a:pt x="19573" y="33729"/>
                  </a:cubicBezTo>
                  <a:lnTo>
                    <a:pt x="19573" y="28771"/>
                  </a:lnTo>
                  <a:cubicBezTo>
                    <a:pt x="19573" y="24237"/>
                    <a:pt x="23259" y="20551"/>
                    <a:pt x="27793" y="20551"/>
                  </a:cubicBezTo>
                  <a:lnTo>
                    <a:pt x="177714" y="20551"/>
                  </a:lnTo>
                  <a:cubicBezTo>
                    <a:pt x="182248" y="20551"/>
                    <a:pt x="185934" y="24237"/>
                    <a:pt x="185934" y="28771"/>
                  </a:cubicBezTo>
                  <a:lnTo>
                    <a:pt x="185934" y="33729"/>
                  </a:lnTo>
                  <a:cubicBezTo>
                    <a:pt x="185934" y="35067"/>
                    <a:pt x="187043" y="36176"/>
                    <a:pt x="188381" y="36176"/>
                  </a:cubicBezTo>
                  <a:lnTo>
                    <a:pt x="188609" y="36176"/>
                  </a:lnTo>
                  <a:cubicBezTo>
                    <a:pt x="198265" y="35295"/>
                    <a:pt x="205506" y="26977"/>
                    <a:pt x="205082" y="17289"/>
                  </a:cubicBezTo>
                  <a:cubicBezTo>
                    <a:pt x="204658" y="7601"/>
                    <a:pt x="196666" y="0"/>
                    <a:pt x="186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5"/>
            <p:cNvSpPr/>
            <p:nvPr/>
          </p:nvSpPr>
          <p:spPr>
            <a:xfrm>
              <a:off x="2050950" y="1627725"/>
              <a:ext cx="3519725" cy="462400"/>
            </a:xfrm>
            <a:custGeom>
              <a:avLst/>
              <a:gdLst/>
              <a:ahLst/>
              <a:cxnLst/>
              <a:rect l="l" t="t" r="r" b="b"/>
              <a:pathLst>
                <a:path w="140789" h="18496" extrusionOk="0">
                  <a:moveTo>
                    <a:pt x="131524" y="4893"/>
                  </a:moveTo>
                  <a:cubicBezTo>
                    <a:pt x="133938" y="4893"/>
                    <a:pt x="135895" y="6850"/>
                    <a:pt x="135895" y="9232"/>
                  </a:cubicBezTo>
                  <a:cubicBezTo>
                    <a:pt x="135895" y="11646"/>
                    <a:pt x="133938" y="13570"/>
                    <a:pt x="131524" y="13603"/>
                  </a:cubicBezTo>
                  <a:lnTo>
                    <a:pt x="9232" y="13603"/>
                  </a:lnTo>
                  <a:cubicBezTo>
                    <a:pt x="6819" y="13570"/>
                    <a:pt x="4894" y="11646"/>
                    <a:pt x="4894" y="9232"/>
                  </a:cubicBezTo>
                  <a:cubicBezTo>
                    <a:pt x="4894" y="6850"/>
                    <a:pt x="6819" y="4893"/>
                    <a:pt x="9232" y="4893"/>
                  </a:cubicBezTo>
                  <a:close/>
                  <a:moveTo>
                    <a:pt x="9232" y="0"/>
                  </a:moveTo>
                  <a:cubicBezTo>
                    <a:pt x="4144" y="0"/>
                    <a:pt x="1" y="4143"/>
                    <a:pt x="1" y="9232"/>
                  </a:cubicBezTo>
                  <a:cubicBezTo>
                    <a:pt x="1" y="14353"/>
                    <a:pt x="4144" y="18463"/>
                    <a:pt x="9232" y="18496"/>
                  </a:cubicBezTo>
                  <a:lnTo>
                    <a:pt x="131524" y="18496"/>
                  </a:lnTo>
                  <a:cubicBezTo>
                    <a:pt x="136646" y="18463"/>
                    <a:pt x="140788" y="14353"/>
                    <a:pt x="140788" y="9232"/>
                  </a:cubicBezTo>
                  <a:cubicBezTo>
                    <a:pt x="140788" y="4143"/>
                    <a:pt x="136646" y="0"/>
                    <a:pt x="13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5"/>
            <p:cNvSpPr/>
            <p:nvPr/>
          </p:nvSpPr>
          <p:spPr>
            <a:xfrm>
              <a:off x="3508250" y="3217125"/>
              <a:ext cx="2062425" cy="459150"/>
            </a:xfrm>
            <a:custGeom>
              <a:avLst/>
              <a:gdLst/>
              <a:ahLst/>
              <a:cxnLst/>
              <a:rect l="l" t="t" r="r" b="b"/>
              <a:pathLst>
                <a:path w="82497" h="18366" extrusionOk="0">
                  <a:moveTo>
                    <a:pt x="73297" y="4893"/>
                  </a:moveTo>
                  <a:cubicBezTo>
                    <a:pt x="75679" y="4893"/>
                    <a:pt x="77603" y="6818"/>
                    <a:pt x="77603" y="9199"/>
                  </a:cubicBezTo>
                  <a:cubicBezTo>
                    <a:pt x="77603" y="11548"/>
                    <a:pt x="75679" y="13472"/>
                    <a:pt x="73297" y="13472"/>
                  </a:cubicBezTo>
                  <a:lnTo>
                    <a:pt x="9199" y="13472"/>
                  </a:lnTo>
                  <a:cubicBezTo>
                    <a:pt x="6818" y="13472"/>
                    <a:pt x="4894" y="11548"/>
                    <a:pt x="4894" y="9199"/>
                  </a:cubicBezTo>
                  <a:cubicBezTo>
                    <a:pt x="4894" y="6818"/>
                    <a:pt x="6818" y="4893"/>
                    <a:pt x="9199" y="4893"/>
                  </a:cubicBezTo>
                  <a:close/>
                  <a:moveTo>
                    <a:pt x="9199" y="0"/>
                  </a:moveTo>
                  <a:cubicBezTo>
                    <a:pt x="4111" y="0"/>
                    <a:pt x="1" y="4110"/>
                    <a:pt x="1" y="9199"/>
                  </a:cubicBezTo>
                  <a:cubicBezTo>
                    <a:pt x="1" y="14255"/>
                    <a:pt x="4111" y="18365"/>
                    <a:pt x="9199" y="18365"/>
                  </a:cubicBezTo>
                  <a:lnTo>
                    <a:pt x="73297" y="18365"/>
                  </a:lnTo>
                  <a:cubicBezTo>
                    <a:pt x="78386" y="18365"/>
                    <a:pt x="82496" y="14255"/>
                    <a:pt x="82496" y="9199"/>
                  </a:cubicBezTo>
                  <a:cubicBezTo>
                    <a:pt x="82496" y="4110"/>
                    <a:pt x="78386" y="0"/>
                    <a:pt x="73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5"/>
            <p:cNvSpPr/>
            <p:nvPr/>
          </p:nvSpPr>
          <p:spPr>
            <a:xfrm>
              <a:off x="3508250" y="2422825"/>
              <a:ext cx="2061600" cy="459150"/>
            </a:xfrm>
            <a:custGeom>
              <a:avLst/>
              <a:gdLst/>
              <a:ahLst/>
              <a:cxnLst/>
              <a:rect l="l" t="t" r="r" b="b"/>
              <a:pathLst>
                <a:path w="82464" h="18366" extrusionOk="0">
                  <a:moveTo>
                    <a:pt x="9140" y="4893"/>
                  </a:moveTo>
                  <a:cubicBezTo>
                    <a:pt x="9160" y="4893"/>
                    <a:pt x="9180" y="4893"/>
                    <a:pt x="9199" y="4894"/>
                  </a:cubicBezTo>
                  <a:lnTo>
                    <a:pt x="73297" y="4894"/>
                  </a:lnTo>
                  <a:cubicBezTo>
                    <a:pt x="75679" y="4894"/>
                    <a:pt x="77571" y="6818"/>
                    <a:pt x="77571" y="9167"/>
                  </a:cubicBezTo>
                  <a:cubicBezTo>
                    <a:pt x="77571" y="11548"/>
                    <a:pt x="75679" y="13440"/>
                    <a:pt x="73297" y="13473"/>
                  </a:cubicBezTo>
                  <a:lnTo>
                    <a:pt x="9199" y="13473"/>
                  </a:lnTo>
                  <a:cubicBezTo>
                    <a:pt x="6818" y="13473"/>
                    <a:pt x="4894" y="11548"/>
                    <a:pt x="4894" y="9167"/>
                  </a:cubicBezTo>
                  <a:cubicBezTo>
                    <a:pt x="4894" y="6805"/>
                    <a:pt x="6786" y="4893"/>
                    <a:pt x="9140" y="4893"/>
                  </a:cubicBezTo>
                  <a:close/>
                  <a:moveTo>
                    <a:pt x="9139" y="0"/>
                  </a:moveTo>
                  <a:cubicBezTo>
                    <a:pt x="4078" y="0"/>
                    <a:pt x="1" y="4098"/>
                    <a:pt x="1" y="9167"/>
                  </a:cubicBezTo>
                  <a:cubicBezTo>
                    <a:pt x="1" y="14255"/>
                    <a:pt x="4111" y="18366"/>
                    <a:pt x="9199" y="18366"/>
                  </a:cubicBezTo>
                  <a:lnTo>
                    <a:pt x="73297" y="18366"/>
                  </a:lnTo>
                  <a:cubicBezTo>
                    <a:pt x="78354" y="18333"/>
                    <a:pt x="82464" y="14223"/>
                    <a:pt x="82464" y="9167"/>
                  </a:cubicBezTo>
                  <a:cubicBezTo>
                    <a:pt x="82464" y="4111"/>
                    <a:pt x="78354" y="1"/>
                    <a:pt x="73297" y="1"/>
                  </a:cubicBezTo>
                  <a:lnTo>
                    <a:pt x="9199" y="1"/>
                  </a:lnTo>
                  <a:cubicBezTo>
                    <a:pt x="9179" y="0"/>
                    <a:pt x="9159" y="0"/>
                    <a:pt x="9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5"/>
            <p:cNvSpPr/>
            <p:nvPr/>
          </p:nvSpPr>
          <p:spPr>
            <a:xfrm>
              <a:off x="2010175" y="2196925"/>
              <a:ext cx="1021850" cy="2033875"/>
            </a:xfrm>
            <a:custGeom>
              <a:avLst/>
              <a:gdLst/>
              <a:ahLst/>
              <a:cxnLst/>
              <a:rect l="l" t="t" r="r" b="b"/>
              <a:pathLst>
                <a:path w="40874" h="81355" extrusionOk="0">
                  <a:moveTo>
                    <a:pt x="21693" y="4894"/>
                  </a:moveTo>
                  <a:cubicBezTo>
                    <a:pt x="21889" y="4894"/>
                    <a:pt x="22215" y="5220"/>
                    <a:pt x="22215" y="5775"/>
                  </a:cubicBezTo>
                  <a:lnTo>
                    <a:pt x="22215" y="6982"/>
                  </a:lnTo>
                  <a:cubicBezTo>
                    <a:pt x="22215" y="8091"/>
                    <a:pt x="22965" y="9069"/>
                    <a:pt x="24042" y="9363"/>
                  </a:cubicBezTo>
                  <a:cubicBezTo>
                    <a:pt x="25869" y="9787"/>
                    <a:pt x="27630" y="10537"/>
                    <a:pt x="29261" y="11516"/>
                  </a:cubicBezTo>
                  <a:cubicBezTo>
                    <a:pt x="29881" y="11940"/>
                    <a:pt x="30501" y="12396"/>
                    <a:pt x="31055" y="12886"/>
                  </a:cubicBezTo>
                  <a:cubicBezTo>
                    <a:pt x="31577" y="13375"/>
                    <a:pt x="31871" y="14027"/>
                    <a:pt x="31871" y="14712"/>
                  </a:cubicBezTo>
                  <a:cubicBezTo>
                    <a:pt x="31936" y="15430"/>
                    <a:pt x="31707" y="16148"/>
                    <a:pt x="31218" y="16702"/>
                  </a:cubicBezTo>
                  <a:lnTo>
                    <a:pt x="30468" y="17518"/>
                  </a:lnTo>
                  <a:cubicBezTo>
                    <a:pt x="30148" y="17891"/>
                    <a:pt x="29693" y="18080"/>
                    <a:pt x="29233" y="18080"/>
                  </a:cubicBezTo>
                  <a:cubicBezTo>
                    <a:pt x="28850" y="18080"/>
                    <a:pt x="28464" y="17948"/>
                    <a:pt x="28152" y="17681"/>
                  </a:cubicBezTo>
                  <a:cubicBezTo>
                    <a:pt x="25477" y="15495"/>
                    <a:pt x="22737" y="14386"/>
                    <a:pt x="19964" y="14386"/>
                  </a:cubicBezTo>
                  <a:cubicBezTo>
                    <a:pt x="19881" y="14384"/>
                    <a:pt x="19797" y="14383"/>
                    <a:pt x="19714" y="14383"/>
                  </a:cubicBezTo>
                  <a:cubicBezTo>
                    <a:pt x="17550" y="14383"/>
                    <a:pt x="15434" y="15195"/>
                    <a:pt x="13832" y="16702"/>
                  </a:cubicBezTo>
                  <a:cubicBezTo>
                    <a:pt x="12266" y="18105"/>
                    <a:pt x="11385" y="20095"/>
                    <a:pt x="11353" y="22215"/>
                  </a:cubicBezTo>
                  <a:cubicBezTo>
                    <a:pt x="11353" y="24009"/>
                    <a:pt x="12070" y="25738"/>
                    <a:pt x="13440" y="27336"/>
                  </a:cubicBezTo>
                  <a:cubicBezTo>
                    <a:pt x="14680" y="28837"/>
                    <a:pt x="16931" y="30337"/>
                    <a:pt x="20291" y="31838"/>
                  </a:cubicBezTo>
                  <a:cubicBezTo>
                    <a:pt x="25379" y="34187"/>
                    <a:pt x="28870" y="36176"/>
                    <a:pt x="30631" y="37742"/>
                  </a:cubicBezTo>
                  <a:cubicBezTo>
                    <a:pt x="32327" y="39243"/>
                    <a:pt x="33665" y="41069"/>
                    <a:pt x="34545" y="43124"/>
                  </a:cubicBezTo>
                  <a:cubicBezTo>
                    <a:pt x="35524" y="45408"/>
                    <a:pt x="35981" y="47854"/>
                    <a:pt x="35948" y="50333"/>
                  </a:cubicBezTo>
                  <a:cubicBezTo>
                    <a:pt x="35981" y="52878"/>
                    <a:pt x="35459" y="55389"/>
                    <a:pt x="34448" y="57738"/>
                  </a:cubicBezTo>
                  <a:cubicBezTo>
                    <a:pt x="33632" y="59728"/>
                    <a:pt x="32360" y="61489"/>
                    <a:pt x="30761" y="62925"/>
                  </a:cubicBezTo>
                  <a:cubicBezTo>
                    <a:pt x="29294" y="64164"/>
                    <a:pt x="27043" y="65143"/>
                    <a:pt x="24107" y="65828"/>
                  </a:cubicBezTo>
                  <a:cubicBezTo>
                    <a:pt x="22998" y="66089"/>
                    <a:pt x="22215" y="67067"/>
                    <a:pt x="22215" y="68209"/>
                  </a:cubicBezTo>
                  <a:lnTo>
                    <a:pt x="22215" y="75124"/>
                  </a:lnTo>
                  <a:cubicBezTo>
                    <a:pt x="22215" y="75907"/>
                    <a:pt x="21726" y="76462"/>
                    <a:pt x="21269" y="76462"/>
                  </a:cubicBezTo>
                  <a:cubicBezTo>
                    <a:pt x="20812" y="76462"/>
                    <a:pt x="20323" y="75907"/>
                    <a:pt x="20323" y="75124"/>
                  </a:cubicBezTo>
                  <a:lnTo>
                    <a:pt x="20323" y="68437"/>
                  </a:lnTo>
                  <a:cubicBezTo>
                    <a:pt x="20323" y="67198"/>
                    <a:pt x="19410" y="66187"/>
                    <a:pt x="18203" y="66024"/>
                  </a:cubicBezTo>
                  <a:cubicBezTo>
                    <a:pt x="15691" y="65763"/>
                    <a:pt x="13277" y="64980"/>
                    <a:pt x="11124" y="63708"/>
                  </a:cubicBezTo>
                  <a:cubicBezTo>
                    <a:pt x="9461" y="62664"/>
                    <a:pt x="7895" y="61489"/>
                    <a:pt x="6460" y="60119"/>
                  </a:cubicBezTo>
                  <a:cubicBezTo>
                    <a:pt x="5481" y="59108"/>
                    <a:pt x="5416" y="57542"/>
                    <a:pt x="6329" y="56466"/>
                  </a:cubicBezTo>
                  <a:lnTo>
                    <a:pt x="7079" y="55585"/>
                  </a:lnTo>
                  <a:cubicBezTo>
                    <a:pt x="7373" y="55226"/>
                    <a:pt x="7830" y="54998"/>
                    <a:pt x="8286" y="54965"/>
                  </a:cubicBezTo>
                  <a:lnTo>
                    <a:pt x="8352" y="54965"/>
                  </a:lnTo>
                  <a:cubicBezTo>
                    <a:pt x="8808" y="54965"/>
                    <a:pt x="9232" y="55128"/>
                    <a:pt x="9526" y="55455"/>
                  </a:cubicBezTo>
                  <a:cubicBezTo>
                    <a:pt x="13342" y="59010"/>
                    <a:pt x="17192" y="60804"/>
                    <a:pt x="21008" y="60804"/>
                  </a:cubicBezTo>
                  <a:lnTo>
                    <a:pt x="21106" y="60804"/>
                  </a:lnTo>
                  <a:cubicBezTo>
                    <a:pt x="23813" y="60772"/>
                    <a:pt x="26390" y="59597"/>
                    <a:pt x="28185" y="57575"/>
                  </a:cubicBezTo>
                  <a:cubicBezTo>
                    <a:pt x="30076" y="55618"/>
                    <a:pt x="31120" y="52943"/>
                    <a:pt x="31120" y="50203"/>
                  </a:cubicBezTo>
                  <a:cubicBezTo>
                    <a:pt x="31153" y="47985"/>
                    <a:pt x="30468" y="45799"/>
                    <a:pt x="29196" y="43940"/>
                  </a:cubicBezTo>
                  <a:cubicBezTo>
                    <a:pt x="27989" y="42211"/>
                    <a:pt x="25836" y="40580"/>
                    <a:pt x="22639" y="38949"/>
                  </a:cubicBezTo>
                  <a:cubicBezTo>
                    <a:pt x="17126" y="36111"/>
                    <a:pt x="13375" y="33860"/>
                    <a:pt x="11516" y="32262"/>
                  </a:cubicBezTo>
                  <a:cubicBezTo>
                    <a:pt x="9852" y="30925"/>
                    <a:pt x="8547" y="29196"/>
                    <a:pt x="7601" y="27304"/>
                  </a:cubicBezTo>
                  <a:cubicBezTo>
                    <a:pt x="6753" y="25444"/>
                    <a:pt x="6329" y="23455"/>
                    <a:pt x="6329" y="21432"/>
                  </a:cubicBezTo>
                  <a:cubicBezTo>
                    <a:pt x="6264" y="18235"/>
                    <a:pt x="7438" y="15104"/>
                    <a:pt x="9656" y="12755"/>
                  </a:cubicBezTo>
                  <a:cubicBezTo>
                    <a:pt x="11809" y="10374"/>
                    <a:pt x="14810" y="8971"/>
                    <a:pt x="18007" y="8906"/>
                  </a:cubicBezTo>
                  <a:cubicBezTo>
                    <a:pt x="19312" y="8841"/>
                    <a:pt x="20323" y="7764"/>
                    <a:pt x="20323" y="6460"/>
                  </a:cubicBezTo>
                  <a:lnTo>
                    <a:pt x="20323" y="5775"/>
                  </a:lnTo>
                  <a:cubicBezTo>
                    <a:pt x="20323" y="5220"/>
                    <a:pt x="20649" y="4894"/>
                    <a:pt x="20845" y="4894"/>
                  </a:cubicBezTo>
                  <a:close/>
                  <a:moveTo>
                    <a:pt x="20845" y="1"/>
                  </a:moveTo>
                  <a:cubicBezTo>
                    <a:pt x="18333" y="66"/>
                    <a:pt x="16180" y="1795"/>
                    <a:pt x="15626" y="4241"/>
                  </a:cubicBezTo>
                  <a:cubicBezTo>
                    <a:pt x="11940" y="4829"/>
                    <a:pt x="8547" y="6655"/>
                    <a:pt x="6068" y="9428"/>
                  </a:cubicBezTo>
                  <a:cubicBezTo>
                    <a:pt x="3035" y="12690"/>
                    <a:pt x="1371" y="16996"/>
                    <a:pt x="1436" y="21432"/>
                  </a:cubicBezTo>
                  <a:cubicBezTo>
                    <a:pt x="1436" y="24172"/>
                    <a:pt x="2023" y="26880"/>
                    <a:pt x="3165" y="29359"/>
                  </a:cubicBezTo>
                  <a:cubicBezTo>
                    <a:pt x="4372" y="31903"/>
                    <a:pt x="6134" y="34187"/>
                    <a:pt x="8319" y="35981"/>
                  </a:cubicBezTo>
                  <a:cubicBezTo>
                    <a:pt x="10505" y="37840"/>
                    <a:pt x="14452" y="40254"/>
                    <a:pt x="20388" y="43287"/>
                  </a:cubicBezTo>
                  <a:cubicBezTo>
                    <a:pt x="23455" y="44853"/>
                    <a:pt x="24694" y="46060"/>
                    <a:pt x="25216" y="46745"/>
                  </a:cubicBezTo>
                  <a:cubicBezTo>
                    <a:pt x="25901" y="47789"/>
                    <a:pt x="26260" y="48996"/>
                    <a:pt x="26227" y="50203"/>
                  </a:cubicBezTo>
                  <a:cubicBezTo>
                    <a:pt x="26227" y="51736"/>
                    <a:pt x="25673" y="53171"/>
                    <a:pt x="24629" y="54248"/>
                  </a:cubicBezTo>
                  <a:cubicBezTo>
                    <a:pt x="23716" y="55259"/>
                    <a:pt x="22443" y="55879"/>
                    <a:pt x="21073" y="55911"/>
                  </a:cubicBezTo>
                  <a:lnTo>
                    <a:pt x="21008" y="55911"/>
                  </a:lnTo>
                  <a:cubicBezTo>
                    <a:pt x="18496" y="55911"/>
                    <a:pt x="15756" y="54541"/>
                    <a:pt x="12853" y="51867"/>
                  </a:cubicBezTo>
                  <a:cubicBezTo>
                    <a:pt x="11600" y="50659"/>
                    <a:pt x="9981" y="50060"/>
                    <a:pt x="8366" y="50060"/>
                  </a:cubicBezTo>
                  <a:cubicBezTo>
                    <a:pt x="6535" y="50060"/>
                    <a:pt x="4709" y="50830"/>
                    <a:pt x="3426" y="52356"/>
                  </a:cubicBezTo>
                  <a:lnTo>
                    <a:pt x="2643" y="53237"/>
                  </a:lnTo>
                  <a:cubicBezTo>
                    <a:pt x="1" y="56238"/>
                    <a:pt x="229" y="61033"/>
                    <a:pt x="3100" y="63708"/>
                  </a:cubicBezTo>
                  <a:cubicBezTo>
                    <a:pt x="4796" y="65273"/>
                    <a:pt x="6623" y="66676"/>
                    <a:pt x="8547" y="67883"/>
                  </a:cubicBezTo>
                  <a:cubicBezTo>
                    <a:pt x="10668" y="69155"/>
                    <a:pt x="13016" y="70036"/>
                    <a:pt x="15430" y="70525"/>
                  </a:cubicBezTo>
                  <a:lnTo>
                    <a:pt x="15430" y="75124"/>
                  </a:lnTo>
                  <a:cubicBezTo>
                    <a:pt x="15430" y="78550"/>
                    <a:pt x="18040" y="81355"/>
                    <a:pt x="21269" y="81355"/>
                  </a:cubicBezTo>
                  <a:cubicBezTo>
                    <a:pt x="24498" y="81355"/>
                    <a:pt x="27108" y="78550"/>
                    <a:pt x="27108" y="75124"/>
                  </a:cubicBezTo>
                  <a:lnTo>
                    <a:pt x="27108" y="70101"/>
                  </a:lnTo>
                  <a:cubicBezTo>
                    <a:pt x="29946" y="69253"/>
                    <a:pt x="32197" y="68111"/>
                    <a:pt x="33926" y="66676"/>
                  </a:cubicBezTo>
                  <a:cubicBezTo>
                    <a:pt x="36111" y="64751"/>
                    <a:pt x="37807" y="62370"/>
                    <a:pt x="38949" y="59695"/>
                  </a:cubicBezTo>
                  <a:cubicBezTo>
                    <a:pt x="40221" y="56727"/>
                    <a:pt x="40874" y="53563"/>
                    <a:pt x="40841" y="50333"/>
                  </a:cubicBezTo>
                  <a:cubicBezTo>
                    <a:pt x="40874" y="47202"/>
                    <a:pt x="40254" y="44070"/>
                    <a:pt x="39047" y="41200"/>
                  </a:cubicBezTo>
                  <a:cubicBezTo>
                    <a:pt x="37873" y="38460"/>
                    <a:pt x="36111" y="36046"/>
                    <a:pt x="33893" y="34089"/>
                  </a:cubicBezTo>
                  <a:cubicBezTo>
                    <a:pt x="31707" y="32164"/>
                    <a:pt x="27924" y="29979"/>
                    <a:pt x="22313" y="27402"/>
                  </a:cubicBezTo>
                  <a:cubicBezTo>
                    <a:pt x="18855" y="25836"/>
                    <a:pt x="17616" y="24727"/>
                    <a:pt x="17224" y="24237"/>
                  </a:cubicBezTo>
                  <a:cubicBezTo>
                    <a:pt x="17192" y="24205"/>
                    <a:pt x="17192" y="24205"/>
                    <a:pt x="17192" y="24172"/>
                  </a:cubicBezTo>
                  <a:cubicBezTo>
                    <a:pt x="16637" y="23650"/>
                    <a:pt x="16311" y="22965"/>
                    <a:pt x="16246" y="22215"/>
                  </a:cubicBezTo>
                  <a:cubicBezTo>
                    <a:pt x="16246" y="21432"/>
                    <a:pt x="16604" y="20715"/>
                    <a:pt x="17192" y="20225"/>
                  </a:cubicBezTo>
                  <a:cubicBezTo>
                    <a:pt x="17914" y="19624"/>
                    <a:pt x="18802" y="19272"/>
                    <a:pt x="19729" y="19272"/>
                  </a:cubicBezTo>
                  <a:cubicBezTo>
                    <a:pt x="19807" y="19272"/>
                    <a:pt x="19886" y="19274"/>
                    <a:pt x="19964" y="19279"/>
                  </a:cubicBezTo>
                  <a:cubicBezTo>
                    <a:pt x="21563" y="19279"/>
                    <a:pt x="23292" y="20030"/>
                    <a:pt x="25053" y="21465"/>
                  </a:cubicBezTo>
                  <a:cubicBezTo>
                    <a:pt x="26264" y="22469"/>
                    <a:pt x="27743" y="22965"/>
                    <a:pt x="29216" y="22965"/>
                  </a:cubicBezTo>
                  <a:cubicBezTo>
                    <a:pt x="30997" y="22965"/>
                    <a:pt x="32771" y="22240"/>
                    <a:pt x="34056" y="20812"/>
                  </a:cubicBezTo>
                  <a:lnTo>
                    <a:pt x="34806" y="19997"/>
                  </a:lnTo>
                  <a:cubicBezTo>
                    <a:pt x="36176" y="18496"/>
                    <a:pt x="36894" y="16474"/>
                    <a:pt x="36764" y="14452"/>
                  </a:cubicBezTo>
                  <a:cubicBezTo>
                    <a:pt x="36666" y="12429"/>
                    <a:pt x="35785" y="10537"/>
                    <a:pt x="34252" y="9200"/>
                  </a:cubicBezTo>
                  <a:cubicBezTo>
                    <a:pt x="33534" y="8547"/>
                    <a:pt x="32751" y="7960"/>
                    <a:pt x="31903" y="7406"/>
                  </a:cubicBezTo>
                  <a:cubicBezTo>
                    <a:pt x="30403" y="6460"/>
                    <a:pt x="28772" y="5709"/>
                    <a:pt x="27075" y="5155"/>
                  </a:cubicBezTo>
                  <a:cubicBezTo>
                    <a:pt x="26782" y="2252"/>
                    <a:pt x="24466" y="1"/>
                    <a:pt x="21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9" name="Google Shape;2739;p35"/>
          <p:cNvGrpSpPr/>
          <p:nvPr/>
        </p:nvGrpSpPr>
        <p:grpSpPr>
          <a:xfrm rot="-8100000">
            <a:off x="58227" y="-593493"/>
            <a:ext cx="1427951" cy="1759604"/>
            <a:chOff x="9743146" y="2970638"/>
            <a:chExt cx="1446996" cy="1783072"/>
          </a:xfrm>
        </p:grpSpPr>
        <p:sp>
          <p:nvSpPr>
            <p:cNvPr id="2740" name="Google Shape;2740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1" name="Google Shape;2741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42" name="Google Shape;2742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0" name="Google Shape;2750;p35"/>
          <p:cNvGrpSpPr/>
          <p:nvPr/>
        </p:nvGrpSpPr>
        <p:grpSpPr>
          <a:xfrm rot="-6345861">
            <a:off x="-430492" y="1064064"/>
            <a:ext cx="1427920" cy="1759566"/>
            <a:chOff x="9743146" y="2970638"/>
            <a:chExt cx="1446996" cy="1783072"/>
          </a:xfrm>
        </p:grpSpPr>
        <p:sp>
          <p:nvSpPr>
            <p:cNvPr id="2751" name="Google Shape;2751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2" name="Google Shape;2752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53" name="Google Shape;2753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1" name="Google Shape;2761;p35"/>
          <p:cNvGrpSpPr/>
          <p:nvPr/>
        </p:nvGrpSpPr>
        <p:grpSpPr>
          <a:xfrm rot="-8582706">
            <a:off x="8382570" y="2119353"/>
            <a:ext cx="1228964" cy="1514401"/>
            <a:chOff x="9743146" y="2970638"/>
            <a:chExt cx="1446996" cy="1783072"/>
          </a:xfrm>
        </p:grpSpPr>
        <p:sp>
          <p:nvSpPr>
            <p:cNvPr id="2762" name="Google Shape;2762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3" name="Google Shape;2763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64" name="Google Shape;2764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2" name="Google Shape;2772;p35"/>
          <p:cNvGrpSpPr/>
          <p:nvPr/>
        </p:nvGrpSpPr>
        <p:grpSpPr>
          <a:xfrm rot="10281057">
            <a:off x="8174976" y="3666109"/>
            <a:ext cx="1427928" cy="1759575"/>
            <a:chOff x="9743146" y="2970638"/>
            <a:chExt cx="1446996" cy="1783072"/>
          </a:xfrm>
        </p:grpSpPr>
        <p:sp>
          <p:nvSpPr>
            <p:cNvPr id="2773" name="Google Shape;2773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75" name="Google Shape;2775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35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5" grpId="0"/>
      <p:bldP spid="2677" grpId="0"/>
      <p:bldP spid="267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4091C-2BAB-3085-D98D-AD4AB6B2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DB9A4ABA-258F-7B39-5B38-FEE486CD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53" y="513394"/>
            <a:ext cx="7335813" cy="41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2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4" name="Google Shape;3084;p40"/>
          <p:cNvGrpSpPr/>
          <p:nvPr/>
        </p:nvGrpSpPr>
        <p:grpSpPr>
          <a:xfrm>
            <a:off x="3161494" y="1508652"/>
            <a:ext cx="5056777" cy="2693930"/>
            <a:chOff x="233350" y="949250"/>
            <a:chExt cx="7137300" cy="3802300"/>
          </a:xfrm>
        </p:grpSpPr>
        <p:sp>
          <p:nvSpPr>
            <p:cNvPr id="3085" name="Google Shape;3085;p4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6" name="Google Shape;313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 b="1"/>
          </a:p>
        </p:txBody>
      </p:sp>
      <p:sp>
        <p:nvSpPr>
          <p:cNvPr id="3137" name="Google Shape;3137;p40"/>
          <p:cNvSpPr txBox="1"/>
          <p:nvPr/>
        </p:nvSpPr>
        <p:spPr>
          <a:xfrm>
            <a:off x="584025" y="2153350"/>
            <a:ext cx="214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GDP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Product descriptions</a:t>
            </a:r>
            <a:endParaRPr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38" name="Google Shape;3138;p40"/>
          <p:cNvSpPr txBox="1"/>
          <p:nvPr/>
        </p:nvSpPr>
        <p:spPr>
          <a:xfrm>
            <a:off x="584024" y="1899725"/>
            <a:ext cx="21411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Country 1</a:t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39" name="Google Shape;3139;p40"/>
          <p:cNvSpPr txBox="1"/>
          <p:nvPr/>
        </p:nvSpPr>
        <p:spPr>
          <a:xfrm>
            <a:off x="514234" y="3477618"/>
            <a:ext cx="214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Affected outputs and GDP</a:t>
            </a:r>
            <a:endParaRPr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40" name="Google Shape;3140;p40"/>
          <p:cNvSpPr txBox="1"/>
          <p:nvPr/>
        </p:nvSpPr>
        <p:spPr>
          <a:xfrm>
            <a:off x="514234" y="3242885"/>
            <a:ext cx="21411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Country 2</a:t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141" name="Google Shape;3141;p40"/>
          <p:cNvCxnSpPr>
            <a:endCxn id="3138" idx="3"/>
          </p:cNvCxnSpPr>
          <p:nvPr/>
        </p:nvCxnSpPr>
        <p:spPr>
          <a:xfrm rot="10800000">
            <a:off x="2725124" y="2044175"/>
            <a:ext cx="1465500" cy="333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142" name="Google Shape;3142;p40"/>
          <p:cNvCxnSpPr>
            <a:endCxn id="3140" idx="3"/>
          </p:cNvCxnSpPr>
          <p:nvPr/>
        </p:nvCxnSpPr>
        <p:spPr>
          <a:xfrm flipH="1">
            <a:off x="2655334" y="2804135"/>
            <a:ext cx="1229700" cy="58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143" name="Google Shape;3143;p40"/>
          <p:cNvSpPr/>
          <p:nvPr/>
        </p:nvSpPr>
        <p:spPr>
          <a:xfrm>
            <a:off x="4478679" y="3339300"/>
            <a:ext cx="164700" cy="16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40"/>
          <p:cNvSpPr/>
          <p:nvPr/>
        </p:nvSpPr>
        <p:spPr>
          <a:xfrm>
            <a:off x="5536129" y="2435675"/>
            <a:ext cx="164700" cy="16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5" name="Google Shape;3145;p40"/>
          <p:cNvGrpSpPr/>
          <p:nvPr/>
        </p:nvGrpSpPr>
        <p:grpSpPr>
          <a:xfrm rot="4131323">
            <a:off x="-268371" y="905598"/>
            <a:ext cx="1139230" cy="1403825"/>
            <a:chOff x="9743146" y="2970638"/>
            <a:chExt cx="1446996" cy="1783072"/>
          </a:xfrm>
        </p:grpSpPr>
        <p:sp>
          <p:nvSpPr>
            <p:cNvPr id="3146" name="Google Shape;3146;p4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7" name="Google Shape;3147;p4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148" name="Google Shape;3148;p4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4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4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4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4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4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4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4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6" name="Google Shape;3156;p40"/>
          <p:cNvGrpSpPr/>
          <p:nvPr/>
        </p:nvGrpSpPr>
        <p:grpSpPr>
          <a:xfrm rot="-697044">
            <a:off x="8344707" y="3823168"/>
            <a:ext cx="1559986" cy="1922304"/>
            <a:chOff x="9743146" y="2970638"/>
            <a:chExt cx="1446996" cy="1783072"/>
          </a:xfrm>
        </p:grpSpPr>
        <p:sp>
          <p:nvSpPr>
            <p:cNvPr id="3157" name="Google Shape;3157;p4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8" name="Google Shape;3158;p4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159" name="Google Shape;3159;p4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4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4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4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4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4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4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4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67" name="Google Shape;3167;p40"/>
          <p:cNvGrpSpPr/>
          <p:nvPr/>
        </p:nvGrpSpPr>
        <p:grpSpPr>
          <a:xfrm rot="2297698">
            <a:off x="8398901" y="2408836"/>
            <a:ext cx="1139225" cy="1403819"/>
            <a:chOff x="9743146" y="2970638"/>
            <a:chExt cx="1446996" cy="1783072"/>
          </a:xfrm>
        </p:grpSpPr>
        <p:sp>
          <p:nvSpPr>
            <p:cNvPr id="3168" name="Google Shape;3168;p4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9" name="Google Shape;3169;p4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170" name="Google Shape;3170;p4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4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4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4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4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4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4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4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8" name="Google Shape;3178;p40"/>
          <p:cNvGrpSpPr/>
          <p:nvPr/>
        </p:nvGrpSpPr>
        <p:grpSpPr>
          <a:xfrm rot="-2191722">
            <a:off x="-283514" y="-615657"/>
            <a:ext cx="1559976" cy="1922293"/>
            <a:chOff x="9743146" y="2970638"/>
            <a:chExt cx="1446996" cy="1783072"/>
          </a:xfrm>
        </p:grpSpPr>
        <p:sp>
          <p:nvSpPr>
            <p:cNvPr id="3179" name="Google Shape;3179;p4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0" name="Google Shape;3180;p4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181" name="Google Shape;3181;p4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4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4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01699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C2B6B-F813-CD5C-65A3-AE163FFD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9FBD-13F6-F25C-42AA-A8C62F06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619" y="2577281"/>
            <a:ext cx="1411894" cy="727007"/>
          </a:xfrm>
        </p:spPr>
        <p:txBody>
          <a:bodyPr/>
          <a:lstStyle/>
          <a:p>
            <a:r>
              <a:rPr lang="en-US"/>
              <a:t>You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9E61A4-63DA-D348-5C0A-1FA404C8118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651821" y="2577281"/>
            <a:ext cx="1788900" cy="841800"/>
          </a:xfrm>
        </p:spPr>
        <p:txBody>
          <a:bodyPr/>
          <a:lstStyle/>
          <a:p>
            <a:r>
              <a:rPr lang="en-US" sz="4000">
                <a:solidFill>
                  <a:schemeClr val="accent6"/>
                </a:solidFill>
              </a:rPr>
              <a:t>Do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7E0C20A-7885-57B3-4C20-405F03E92512}"/>
              </a:ext>
            </a:extLst>
          </p:cNvPr>
          <p:cNvSpPr txBox="1">
            <a:spLocks/>
          </p:cNvSpPr>
          <p:nvPr/>
        </p:nvSpPr>
        <p:spPr>
          <a:xfrm>
            <a:off x="3332566" y="2877857"/>
            <a:ext cx="522093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>
                <a:solidFill>
                  <a:schemeClr val="accent6"/>
                </a:solidFill>
              </a:rPr>
              <a:t>think our politicians </a:t>
            </a:r>
          </a:p>
          <a:p>
            <a:r>
              <a:rPr lang="en-US" sz="4000">
                <a:solidFill>
                  <a:schemeClr val="accent6"/>
                </a:solidFill>
              </a:rPr>
              <a:t>are useless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7B6A4FB-93B1-2F03-03A3-0AD6E548B2BF}"/>
              </a:ext>
            </a:extLst>
          </p:cNvPr>
          <p:cNvSpPr txBox="1">
            <a:spLocks/>
          </p:cNvSpPr>
          <p:nvPr/>
        </p:nvSpPr>
        <p:spPr>
          <a:xfrm>
            <a:off x="6421322" y="3183964"/>
            <a:ext cx="1788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8" name="Picture 7" descr="A person with his hand on his chin&#10;&#10;AI-generated content may be incorrect.">
            <a:extLst>
              <a:ext uri="{FF2B5EF4-FFF2-40B4-BE49-F238E27FC236}">
                <a16:creationId xmlns:a16="http://schemas.microsoft.com/office/drawing/2014/main" id="{DBBF45CB-65E9-CE56-02E2-4D9FD4C2B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7418" y="462731"/>
            <a:ext cx="3175000" cy="2114550"/>
          </a:xfrm>
          <a:prstGeom prst="rect">
            <a:avLst/>
          </a:prstGeom>
        </p:spPr>
      </p:pic>
      <p:pic>
        <p:nvPicPr>
          <p:cNvPr id="11" name="Picture 10" descr="A person in a red hat&#10;&#10;AI-generated content may be incorrect.">
            <a:extLst>
              <a:ext uri="{FF2B5EF4-FFF2-40B4-BE49-F238E27FC236}">
                <a16:creationId xmlns:a16="http://schemas.microsoft.com/office/drawing/2014/main" id="{69776B63-8BD3-2CC2-9885-80FE9F050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34441" y="152254"/>
            <a:ext cx="1537558" cy="24139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3DB06-EE2C-6785-1A7B-2F88B638C4D6}"/>
              </a:ext>
            </a:extLst>
          </p:cNvPr>
          <p:cNvSpPr txBox="1"/>
          <p:nvPr/>
        </p:nvSpPr>
        <p:spPr>
          <a:xfrm>
            <a:off x="2933942" y="5143500"/>
            <a:ext cx="3276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www.progressive-charlestown.com/2020/10/older-people-like-president-trump-ar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50E1CFC4-40DC-219F-3EA6-F59089EBC6D3}"/>
              </a:ext>
            </a:extLst>
          </p:cNvPr>
          <p:cNvSpPr txBox="1">
            <a:spLocks/>
          </p:cNvSpPr>
          <p:nvPr/>
        </p:nvSpPr>
        <p:spPr>
          <a:xfrm>
            <a:off x="4154131" y="1033114"/>
            <a:ext cx="1788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>
                <a:solidFill>
                  <a:schemeClr val="accent6"/>
                </a:soli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45228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5" name="Google Shape;3025;p39"/>
          <p:cNvGrpSpPr/>
          <p:nvPr/>
        </p:nvGrpSpPr>
        <p:grpSpPr>
          <a:xfrm>
            <a:off x="2509187" y="1768811"/>
            <a:ext cx="3683573" cy="2211279"/>
            <a:chOff x="4854325" y="1936705"/>
            <a:chExt cx="3569700" cy="2142920"/>
          </a:xfrm>
        </p:grpSpPr>
        <p:sp>
          <p:nvSpPr>
            <p:cNvPr id="3026" name="Google Shape;3026;p39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10910"/>
                <a:gd name="adj2" fmla="val 0"/>
              </a:avLst>
            </a:pr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9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9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9" name="Google Shape;3029;p3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07204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grpSp>
        <p:nvGrpSpPr>
          <p:cNvPr id="3031" name="Google Shape;3031;p39"/>
          <p:cNvGrpSpPr/>
          <p:nvPr/>
        </p:nvGrpSpPr>
        <p:grpSpPr>
          <a:xfrm>
            <a:off x="2495341" y="1769485"/>
            <a:ext cx="3683573" cy="2211278"/>
            <a:chOff x="4854325" y="1936706"/>
            <a:chExt cx="3569700" cy="2142919"/>
          </a:xfrm>
        </p:grpSpPr>
        <p:sp>
          <p:nvSpPr>
            <p:cNvPr id="3032" name="Google Shape;3032;p39"/>
            <p:cNvSpPr/>
            <p:nvPr/>
          </p:nvSpPr>
          <p:spPr>
            <a:xfrm>
              <a:off x="5044081" y="1936706"/>
              <a:ext cx="3190200" cy="1990200"/>
            </a:xfrm>
            <a:prstGeom prst="round2SameRect">
              <a:avLst>
                <a:gd name="adj1" fmla="val 10910"/>
                <a:gd name="adj2" fmla="val 0"/>
              </a:avLst>
            </a:prstGeom>
            <a:solidFill>
              <a:schemeClr val="tx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9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9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6" name="Google Shape;3036;p39"/>
          <p:cNvGrpSpPr/>
          <p:nvPr/>
        </p:nvGrpSpPr>
        <p:grpSpPr>
          <a:xfrm rot="377567">
            <a:off x="278431" y="843625"/>
            <a:ext cx="1139284" cy="1403891"/>
            <a:chOff x="9743146" y="2970638"/>
            <a:chExt cx="1446996" cy="1783072"/>
          </a:xfrm>
        </p:grpSpPr>
        <p:sp>
          <p:nvSpPr>
            <p:cNvPr id="3037" name="Google Shape;3037;p3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8" name="Google Shape;3038;p3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039" name="Google Shape;3039;p3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7" name="Google Shape;3047;p39"/>
          <p:cNvGrpSpPr/>
          <p:nvPr/>
        </p:nvGrpSpPr>
        <p:grpSpPr>
          <a:xfrm rot="2208898">
            <a:off x="6989004" y="-503260"/>
            <a:ext cx="1509218" cy="1859995"/>
            <a:chOff x="9743146" y="2970638"/>
            <a:chExt cx="1446996" cy="1783072"/>
          </a:xfrm>
        </p:grpSpPr>
        <p:sp>
          <p:nvSpPr>
            <p:cNvPr id="3048" name="Google Shape;3048;p3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9" name="Google Shape;3049;p3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050" name="Google Shape;3050;p3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3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3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3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8" name="Google Shape;3058;p39"/>
          <p:cNvGrpSpPr/>
          <p:nvPr/>
        </p:nvGrpSpPr>
        <p:grpSpPr>
          <a:xfrm rot="4131323">
            <a:off x="7670679" y="1178898"/>
            <a:ext cx="1139230" cy="1403825"/>
            <a:chOff x="9743146" y="2970638"/>
            <a:chExt cx="1446996" cy="1783072"/>
          </a:xfrm>
        </p:grpSpPr>
        <p:sp>
          <p:nvSpPr>
            <p:cNvPr id="3059" name="Google Shape;3059;p3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0" name="Google Shape;3060;p3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061" name="Google Shape;3061;p3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3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3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3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3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3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3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3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9" name="Google Shape;3069;p39"/>
          <p:cNvGrpSpPr/>
          <p:nvPr/>
        </p:nvGrpSpPr>
        <p:grpSpPr>
          <a:xfrm rot="-1121068">
            <a:off x="-370737" y="3451652"/>
            <a:ext cx="1281878" cy="1579435"/>
            <a:chOff x="9743146" y="2970638"/>
            <a:chExt cx="1446996" cy="1783072"/>
          </a:xfrm>
        </p:grpSpPr>
        <p:sp>
          <p:nvSpPr>
            <p:cNvPr id="3070" name="Google Shape;3070;p3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1" name="Google Shape;3071;p3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072" name="Google Shape;3072;p3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3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3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3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3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3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3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3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5189;p56">
            <a:extLst>
              <a:ext uri="{FF2B5EF4-FFF2-40B4-BE49-F238E27FC236}">
                <a16:creationId xmlns:a16="http://schemas.microsoft.com/office/drawing/2014/main" id="{C0C43A97-6EEC-0F83-9DB3-E6A68B90A93A}"/>
              </a:ext>
            </a:extLst>
          </p:cNvPr>
          <p:cNvGrpSpPr/>
          <p:nvPr/>
        </p:nvGrpSpPr>
        <p:grpSpPr>
          <a:xfrm>
            <a:off x="3021442" y="2249261"/>
            <a:ext cx="2622876" cy="1333540"/>
            <a:chOff x="238125" y="1038125"/>
            <a:chExt cx="7146800" cy="3633625"/>
          </a:xfrm>
        </p:grpSpPr>
        <p:sp>
          <p:nvSpPr>
            <p:cNvPr id="3" name="Google Shape;5190;p56">
              <a:extLst>
                <a:ext uri="{FF2B5EF4-FFF2-40B4-BE49-F238E27FC236}">
                  <a16:creationId xmlns:a16="http://schemas.microsoft.com/office/drawing/2014/main" id="{7D5BC6B8-E096-F5E3-00ED-0C0ECD6A1451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191;p56">
              <a:extLst>
                <a:ext uri="{FF2B5EF4-FFF2-40B4-BE49-F238E27FC236}">
                  <a16:creationId xmlns:a16="http://schemas.microsoft.com/office/drawing/2014/main" id="{2A13850E-9382-1663-B163-25ABED07F41B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92;p56">
              <a:extLst>
                <a:ext uri="{FF2B5EF4-FFF2-40B4-BE49-F238E27FC236}">
                  <a16:creationId xmlns:a16="http://schemas.microsoft.com/office/drawing/2014/main" id="{A3174B98-E343-6DD7-226B-FBE14DBC3E7A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93;p56">
              <a:extLst>
                <a:ext uri="{FF2B5EF4-FFF2-40B4-BE49-F238E27FC236}">
                  <a16:creationId xmlns:a16="http://schemas.microsoft.com/office/drawing/2014/main" id="{B7525837-8479-5B4C-D3AB-FB737F6D8D2B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94;p56">
              <a:extLst>
                <a:ext uri="{FF2B5EF4-FFF2-40B4-BE49-F238E27FC236}">
                  <a16:creationId xmlns:a16="http://schemas.microsoft.com/office/drawing/2014/main" id="{7BE92237-16A2-F37A-B10D-FC4A64582C77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95;p56">
              <a:extLst>
                <a:ext uri="{FF2B5EF4-FFF2-40B4-BE49-F238E27FC236}">
                  <a16:creationId xmlns:a16="http://schemas.microsoft.com/office/drawing/2014/main" id="{059373F5-F8C9-441F-C9A4-2D894482F575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96;p56">
              <a:extLst>
                <a:ext uri="{FF2B5EF4-FFF2-40B4-BE49-F238E27FC236}">
                  <a16:creationId xmlns:a16="http://schemas.microsoft.com/office/drawing/2014/main" id="{AF83DD95-42C0-3CC2-5F3F-42C2486F534A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97;p56">
              <a:extLst>
                <a:ext uri="{FF2B5EF4-FFF2-40B4-BE49-F238E27FC236}">
                  <a16:creationId xmlns:a16="http://schemas.microsoft.com/office/drawing/2014/main" id="{97ADA7A5-80E0-7F75-DDB2-BF3E2DF9B408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98;p56">
              <a:extLst>
                <a:ext uri="{FF2B5EF4-FFF2-40B4-BE49-F238E27FC236}">
                  <a16:creationId xmlns:a16="http://schemas.microsoft.com/office/drawing/2014/main" id="{10C662D3-CE34-C23A-89FD-37B985AD1EC6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99;p56">
              <a:extLst>
                <a:ext uri="{FF2B5EF4-FFF2-40B4-BE49-F238E27FC236}">
                  <a16:creationId xmlns:a16="http://schemas.microsoft.com/office/drawing/2014/main" id="{D641ADA2-0A9A-D90B-9BB3-AC5700B54E07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00;p56">
              <a:extLst>
                <a:ext uri="{FF2B5EF4-FFF2-40B4-BE49-F238E27FC236}">
                  <a16:creationId xmlns:a16="http://schemas.microsoft.com/office/drawing/2014/main" id="{0CCFEF7B-6A3B-FB1F-0123-C1C278A78CD2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01;p56">
              <a:extLst>
                <a:ext uri="{FF2B5EF4-FFF2-40B4-BE49-F238E27FC236}">
                  <a16:creationId xmlns:a16="http://schemas.microsoft.com/office/drawing/2014/main" id="{1D8B0A7B-68EB-6940-C46F-9626C71AF4E1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02;p56">
              <a:extLst>
                <a:ext uri="{FF2B5EF4-FFF2-40B4-BE49-F238E27FC236}">
                  <a16:creationId xmlns:a16="http://schemas.microsoft.com/office/drawing/2014/main" id="{11DE37EC-1BFE-BB60-41C6-E8FE01D28915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03;p56">
              <a:extLst>
                <a:ext uri="{FF2B5EF4-FFF2-40B4-BE49-F238E27FC236}">
                  <a16:creationId xmlns:a16="http://schemas.microsoft.com/office/drawing/2014/main" id="{D9790030-5AE2-2AB9-214B-528D51EB0FA3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04;p56">
              <a:extLst>
                <a:ext uri="{FF2B5EF4-FFF2-40B4-BE49-F238E27FC236}">
                  <a16:creationId xmlns:a16="http://schemas.microsoft.com/office/drawing/2014/main" id="{FF94F661-12D6-60F1-FF7A-91BDA6472065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05;p56">
              <a:extLst>
                <a:ext uri="{FF2B5EF4-FFF2-40B4-BE49-F238E27FC236}">
                  <a16:creationId xmlns:a16="http://schemas.microsoft.com/office/drawing/2014/main" id="{67EE075B-910D-1393-AC67-7D2F7AF8E5ED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06;p56">
              <a:extLst>
                <a:ext uri="{FF2B5EF4-FFF2-40B4-BE49-F238E27FC236}">
                  <a16:creationId xmlns:a16="http://schemas.microsoft.com/office/drawing/2014/main" id="{7B623759-C847-B497-8476-149AED42DE8E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07;p56">
              <a:extLst>
                <a:ext uri="{FF2B5EF4-FFF2-40B4-BE49-F238E27FC236}">
                  <a16:creationId xmlns:a16="http://schemas.microsoft.com/office/drawing/2014/main" id="{2FABB27E-4E64-F9CE-1097-1C8543F12DB0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08;p56">
              <a:extLst>
                <a:ext uri="{FF2B5EF4-FFF2-40B4-BE49-F238E27FC236}">
                  <a16:creationId xmlns:a16="http://schemas.microsoft.com/office/drawing/2014/main" id="{C1D403F8-021A-2605-5586-61D4210D6478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09;p56">
              <a:extLst>
                <a:ext uri="{FF2B5EF4-FFF2-40B4-BE49-F238E27FC236}">
                  <a16:creationId xmlns:a16="http://schemas.microsoft.com/office/drawing/2014/main" id="{D5D7CC98-82BB-2911-13F1-9D12AA197414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10;p56">
              <a:extLst>
                <a:ext uri="{FF2B5EF4-FFF2-40B4-BE49-F238E27FC236}">
                  <a16:creationId xmlns:a16="http://schemas.microsoft.com/office/drawing/2014/main" id="{8F552CB1-8087-B4F2-8B21-05AE0B382E19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11;p56">
              <a:extLst>
                <a:ext uri="{FF2B5EF4-FFF2-40B4-BE49-F238E27FC236}">
                  <a16:creationId xmlns:a16="http://schemas.microsoft.com/office/drawing/2014/main" id="{9A660950-B8BE-4E55-8553-171014F8BBA3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12;p56">
              <a:extLst>
                <a:ext uri="{FF2B5EF4-FFF2-40B4-BE49-F238E27FC236}">
                  <a16:creationId xmlns:a16="http://schemas.microsoft.com/office/drawing/2014/main" id="{3CFABED2-A6E5-C088-A8D9-DFFD6FD40E20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13;p56">
              <a:extLst>
                <a:ext uri="{FF2B5EF4-FFF2-40B4-BE49-F238E27FC236}">
                  <a16:creationId xmlns:a16="http://schemas.microsoft.com/office/drawing/2014/main" id="{2A15898F-3717-76E0-5284-19F3479F50B1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14;p56">
              <a:extLst>
                <a:ext uri="{FF2B5EF4-FFF2-40B4-BE49-F238E27FC236}">
                  <a16:creationId xmlns:a16="http://schemas.microsoft.com/office/drawing/2014/main" id="{CBD690BC-0904-BC29-B25E-1E519FB8B020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5;p56">
              <a:extLst>
                <a:ext uri="{FF2B5EF4-FFF2-40B4-BE49-F238E27FC236}">
                  <a16:creationId xmlns:a16="http://schemas.microsoft.com/office/drawing/2014/main" id="{860BAC6C-EF34-1559-F8A9-B6A4FE45CB88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16;p56">
              <a:extLst>
                <a:ext uri="{FF2B5EF4-FFF2-40B4-BE49-F238E27FC236}">
                  <a16:creationId xmlns:a16="http://schemas.microsoft.com/office/drawing/2014/main" id="{CDB61D69-C24D-D7FA-D741-55602E3EA21C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17;p56">
              <a:extLst>
                <a:ext uri="{FF2B5EF4-FFF2-40B4-BE49-F238E27FC236}">
                  <a16:creationId xmlns:a16="http://schemas.microsoft.com/office/drawing/2014/main" id="{72333397-7F28-5FFA-B93E-986CFD633C5E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18;p56">
              <a:extLst>
                <a:ext uri="{FF2B5EF4-FFF2-40B4-BE49-F238E27FC236}">
                  <a16:creationId xmlns:a16="http://schemas.microsoft.com/office/drawing/2014/main" id="{8936D92E-04C3-CD0A-9C13-10B8B9BD029F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19;p56">
              <a:extLst>
                <a:ext uri="{FF2B5EF4-FFF2-40B4-BE49-F238E27FC236}">
                  <a16:creationId xmlns:a16="http://schemas.microsoft.com/office/drawing/2014/main" id="{F713F6DB-0126-1452-74EC-4275C4A78711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20;p56">
              <a:extLst>
                <a:ext uri="{FF2B5EF4-FFF2-40B4-BE49-F238E27FC236}">
                  <a16:creationId xmlns:a16="http://schemas.microsoft.com/office/drawing/2014/main" id="{943650F2-9287-D5A8-49B7-FC1C518A9139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21;p56">
              <a:extLst>
                <a:ext uri="{FF2B5EF4-FFF2-40B4-BE49-F238E27FC236}">
                  <a16:creationId xmlns:a16="http://schemas.microsoft.com/office/drawing/2014/main" id="{9B7F1604-944C-27C4-5562-6C567B4F14AF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22;p56">
              <a:extLst>
                <a:ext uri="{FF2B5EF4-FFF2-40B4-BE49-F238E27FC236}">
                  <a16:creationId xmlns:a16="http://schemas.microsoft.com/office/drawing/2014/main" id="{9E4A06F1-FBC9-E093-7138-EADC4C75642A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23;p56">
              <a:extLst>
                <a:ext uri="{FF2B5EF4-FFF2-40B4-BE49-F238E27FC236}">
                  <a16:creationId xmlns:a16="http://schemas.microsoft.com/office/drawing/2014/main" id="{6684B7A7-38C1-DDC7-81FA-94E95FC6535E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24;p56">
              <a:extLst>
                <a:ext uri="{FF2B5EF4-FFF2-40B4-BE49-F238E27FC236}">
                  <a16:creationId xmlns:a16="http://schemas.microsoft.com/office/drawing/2014/main" id="{09AA35C4-4143-8B51-0832-568ACC549F19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25;p56">
              <a:extLst>
                <a:ext uri="{FF2B5EF4-FFF2-40B4-BE49-F238E27FC236}">
                  <a16:creationId xmlns:a16="http://schemas.microsoft.com/office/drawing/2014/main" id="{35C2E978-6430-2203-EDA6-72CB85BCE07D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26;p56">
              <a:extLst>
                <a:ext uri="{FF2B5EF4-FFF2-40B4-BE49-F238E27FC236}">
                  <a16:creationId xmlns:a16="http://schemas.microsoft.com/office/drawing/2014/main" id="{27F07230-7201-3BC8-E5AC-805BBDEA4786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27;p56">
              <a:extLst>
                <a:ext uri="{FF2B5EF4-FFF2-40B4-BE49-F238E27FC236}">
                  <a16:creationId xmlns:a16="http://schemas.microsoft.com/office/drawing/2014/main" id="{12E23E7F-90B3-4069-5D3E-F911CE1B437A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28;p56">
              <a:extLst>
                <a:ext uri="{FF2B5EF4-FFF2-40B4-BE49-F238E27FC236}">
                  <a16:creationId xmlns:a16="http://schemas.microsoft.com/office/drawing/2014/main" id="{302A40FB-C093-9B6A-5EB0-A1D1EB466430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29;p56">
              <a:extLst>
                <a:ext uri="{FF2B5EF4-FFF2-40B4-BE49-F238E27FC236}">
                  <a16:creationId xmlns:a16="http://schemas.microsoft.com/office/drawing/2014/main" id="{BDB91297-57DB-57DE-4F63-9BACF81E417A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30;p56">
              <a:extLst>
                <a:ext uri="{FF2B5EF4-FFF2-40B4-BE49-F238E27FC236}">
                  <a16:creationId xmlns:a16="http://schemas.microsoft.com/office/drawing/2014/main" id="{056F500F-2F83-840D-9036-839633404078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31;p56">
              <a:extLst>
                <a:ext uri="{FF2B5EF4-FFF2-40B4-BE49-F238E27FC236}">
                  <a16:creationId xmlns:a16="http://schemas.microsoft.com/office/drawing/2014/main" id="{E3FB57DE-81AF-0AB8-30E2-F98BF1F536C1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32;p56">
              <a:extLst>
                <a:ext uri="{FF2B5EF4-FFF2-40B4-BE49-F238E27FC236}">
                  <a16:creationId xmlns:a16="http://schemas.microsoft.com/office/drawing/2014/main" id="{EBA84699-497A-8F66-395D-A72B6021333F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33;p56">
              <a:extLst>
                <a:ext uri="{FF2B5EF4-FFF2-40B4-BE49-F238E27FC236}">
                  <a16:creationId xmlns:a16="http://schemas.microsoft.com/office/drawing/2014/main" id="{4D251CDC-BB85-2171-C95A-8264B8E5ED7B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34;p56">
              <a:extLst>
                <a:ext uri="{FF2B5EF4-FFF2-40B4-BE49-F238E27FC236}">
                  <a16:creationId xmlns:a16="http://schemas.microsoft.com/office/drawing/2014/main" id="{5764DA08-67BC-6A7A-7F8F-E173ED2E0905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35;p56">
              <a:extLst>
                <a:ext uri="{FF2B5EF4-FFF2-40B4-BE49-F238E27FC236}">
                  <a16:creationId xmlns:a16="http://schemas.microsoft.com/office/drawing/2014/main" id="{797DBB79-6477-9BD7-5C36-82E3251ADE22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36;p56">
              <a:extLst>
                <a:ext uri="{FF2B5EF4-FFF2-40B4-BE49-F238E27FC236}">
                  <a16:creationId xmlns:a16="http://schemas.microsoft.com/office/drawing/2014/main" id="{CC7814E1-3FAD-6C14-FD1D-FD7ACE9DEEEE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37;p56">
              <a:extLst>
                <a:ext uri="{FF2B5EF4-FFF2-40B4-BE49-F238E27FC236}">
                  <a16:creationId xmlns:a16="http://schemas.microsoft.com/office/drawing/2014/main" id="{D22016E3-BAF3-3EAB-A329-4786FC6FD7B9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38;p56">
              <a:extLst>
                <a:ext uri="{FF2B5EF4-FFF2-40B4-BE49-F238E27FC236}">
                  <a16:creationId xmlns:a16="http://schemas.microsoft.com/office/drawing/2014/main" id="{FBCB98EA-5A8A-D74A-6929-7BE41B600955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39;p56">
              <a:extLst>
                <a:ext uri="{FF2B5EF4-FFF2-40B4-BE49-F238E27FC236}">
                  <a16:creationId xmlns:a16="http://schemas.microsoft.com/office/drawing/2014/main" id="{E3C9F0BE-2777-7827-6C6F-D085CD691DDA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40;p56">
              <a:extLst>
                <a:ext uri="{FF2B5EF4-FFF2-40B4-BE49-F238E27FC236}">
                  <a16:creationId xmlns:a16="http://schemas.microsoft.com/office/drawing/2014/main" id="{14575234-8205-FE05-78DF-C228E344AA54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1;p56">
              <a:extLst>
                <a:ext uri="{FF2B5EF4-FFF2-40B4-BE49-F238E27FC236}">
                  <a16:creationId xmlns:a16="http://schemas.microsoft.com/office/drawing/2014/main" id="{3B0F0609-7F66-9162-2553-3A7B4CE47D4F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42;p56">
              <a:extLst>
                <a:ext uri="{FF2B5EF4-FFF2-40B4-BE49-F238E27FC236}">
                  <a16:creationId xmlns:a16="http://schemas.microsoft.com/office/drawing/2014/main" id="{40EFC6B0-5C8C-E122-DD01-5CF65816F4D1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43;p56">
              <a:extLst>
                <a:ext uri="{FF2B5EF4-FFF2-40B4-BE49-F238E27FC236}">
                  <a16:creationId xmlns:a16="http://schemas.microsoft.com/office/drawing/2014/main" id="{38ACFAB5-976E-D0A3-EF17-4BE447C82F5B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44;p56">
              <a:extLst>
                <a:ext uri="{FF2B5EF4-FFF2-40B4-BE49-F238E27FC236}">
                  <a16:creationId xmlns:a16="http://schemas.microsoft.com/office/drawing/2014/main" id="{382C6CD1-AC24-F3E6-76B9-EE0FA652286B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45;p56">
              <a:extLst>
                <a:ext uri="{FF2B5EF4-FFF2-40B4-BE49-F238E27FC236}">
                  <a16:creationId xmlns:a16="http://schemas.microsoft.com/office/drawing/2014/main" id="{D59C6D9B-F81F-BE8D-3C61-2E740A04D31C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46;p56">
              <a:extLst>
                <a:ext uri="{FF2B5EF4-FFF2-40B4-BE49-F238E27FC236}">
                  <a16:creationId xmlns:a16="http://schemas.microsoft.com/office/drawing/2014/main" id="{5201F265-3067-D28F-CDFE-711EC7DDB96C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47;p56">
              <a:extLst>
                <a:ext uri="{FF2B5EF4-FFF2-40B4-BE49-F238E27FC236}">
                  <a16:creationId xmlns:a16="http://schemas.microsoft.com/office/drawing/2014/main" id="{6D0AD26C-14F6-C7D9-03B6-72A5969EE6CC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48;p56">
              <a:extLst>
                <a:ext uri="{FF2B5EF4-FFF2-40B4-BE49-F238E27FC236}">
                  <a16:creationId xmlns:a16="http://schemas.microsoft.com/office/drawing/2014/main" id="{A7F87088-CB65-1092-2FC2-90A48DDB680A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49;p56">
              <a:extLst>
                <a:ext uri="{FF2B5EF4-FFF2-40B4-BE49-F238E27FC236}">
                  <a16:creationId xmlns:a16="http://schemas.microsoft.com/office/drawing/2014/main" id="{B093DBE5-2316-0B90-93DC-3AE42925915A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50;p56">
              <a:extLst>
                <a:ext uri="{FF2B5EF4-FFF2-40B4-BE49-F238E27FC236}">
                  <a16:creationId xmlns:a16="http://schemas.microsoft.com/office/drawing/2014/main" id="{14198E78-B73C-1266-1E47-AEEA8125D2B5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5251;p56">
              <a:extLst>
                <a:ext uri="{FF2B5EF4-FFF2-40B4-BE49-F238E27FC236}">
                  <a16:creationId xmlns:a16="http://schemas.microsoft.com/office/drawing/2014/main" id="{C34E0155-198A-8D67-B361-631ED6153127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5252;p56">
              <a:extLst>
                <a:ext uri="{FF2B5EF4-FFF2-40B4-BE49-F238E27FC236}">
                  <a16:creationId xmlns:a16="http://schemas.microsoft.com/office/drawing/2014/main" id="{3E4ED3CE-F889-E3B5-1875-082E42E96AEB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5253;p56">
              <a:extLst>
                <a:ext uri="{FF2B5EF4-FFF2-40B4-BE49-F238E27FC236}">
                  <a16:creationId xmlns:a16="http://schemas.microsoft.com/office/drawing/2014/main" id="{C588AE3B-5663-EAFB-B7D6-6B4CC4C365C1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5254;p56">
              <a:extLst>
                <a:ext uri="{FF2B5EF4-FFF2-40B4-BE49-F238E27FC236}">
                  <a16:creationId xmlns:a16="http://schemas.microsoft.com/office/drawing/2014/main" id="{9B6355B6-61C5-9B6C-D068-EB4488EA277D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5255;p56">
              <a:extLst>
                <a:ext uri="{FF2B5EF4-FFF2-40B4-BE49-F238E27FC236}">
                  <a16:creationId xmlns:a16="http://schemas.microsoft.com/office/drawing/2014/main" id="{768906F0-8638-B795-CE44-B3E98CDBD261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5256;p56">
              <a:extLst>
                <a:ext uri="{FF2B5EF4-FFF2-40B4-BE49-F238E27FC236}">
                  <a16:creationId xmlns:a16="http://schemas.microsoft.com/office/drawing/2014/main" id="{587DAB4C-EB30-FD24-6FAB-0488A9342DC0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5257;p56">
              <a:extLst>
                <a:ext uri="{FF2B5EF4-FFF2-40B4-BE49-F238E27FC236}">
                  <a16:creationId xmlns:a16="http://schemas.microsoft.com/office/drawing/2014/main" id="{08D9DF97-9881-2CB9-5B09-CF6772B1E7A6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5258;p56">
              <a:extLst>
                <a:ext uri="{FF2B5EF4-FFF2-40B4-BE49-F238E27FC236}">
                  <a16:creationId xmlns:a16="http://schemas.microsoft.com/office/drawing/2014/main" id="{AAA22B33-A95D-25C7-1CD3-99DAC400E087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5259;p56">
              <a:extLst>
                <a:ext uri="{FF2B5EF4-FFF2-40B4-BE49-F238E27FC236}">
                  <a16:creationId xmlns:a16="http://schemas.microsoft.com/office/drawing/2014/main" id="{1A8D653D-541F-40BC-56AD-966A600CB32D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5260;p56">
              <a:extLst>
                <a:ext uri="{FF2B5EF4-FFF2-40B4-BE49-F238E27FC236}">
                  <a16:creationId xmlns:a16="http://schemas.microsoft.com/office/drawing/2014/main" id="{A746EFB8-20D5-AFE5-9736-EEEAC5039B2A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5261;p56">
              <a:extLst>
                <a:ext uri="{FF2B5EF4-FFF2-40B4-BE49-F238E27FC236}">
                  <a16:creationId xmlns:a16="http://schemas.microsoft.com/office/drawing/2014/main" id="{79D3B2D6-577D-FE97-54EF-B56BB7EC41D0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5262;p56">
              <a:extLst>
                <a:ext uri="{FF2B5EF4-FFF2-40B4-BE49-F238E27FC236}">
                  <a16:creationId xmlns:a16="http://schemas.microsoft.com/office/drawing/2014/main" id="{3047FF04-3906-776A-40BF-24A96F889C65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5263;p56">
              <a:extLst>
                <a:ext uri="{FF2B5EF4-FFF2-40B4-BE49-F238E27FC236}">
                  <a16:creationId xmlns:a16="http://schemas.microsoft.com/office/drawing/2014/main" id="{2E1968E4-3E29-0413-5B87-8218D5561049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5264;p56">
              <a:extLst>
                <a:ext uri="{FF2B5EF4-FFF2-40B4-BE49-F238E27FC236}">
                  <a16:creationId xmlns:a16="http://schemas.microsoft.com/office/drawing/2014/main" id="{57B3FFF1-7AA2-970B-4B78-1FB209F99EA5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5265;p56">
              <a:extLst>
                <a:ext uri="{FF2B5EF4-FFF2-40B4-BE49-F238E27FC236}">
                  <a16:creationId xmlns:a16="http://schemas.microsoft.com/office/drawing/2014/main" id="{6F12140A-2755-740B-06E0-3AE250897995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5266;p56">
              <a:extLst>
                <a:ext uri="{FF2B5EF4-FFF2-40B4-BE49-F238E27FC236}">
                  <a16:creationId xmlns:a16="http://schemas.microsoft.com/office/drawing/2014/main" id="{455D1471-4BBE-3C5D-6F0D-CDB349F3C10F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5267;p56">
              <a:extLst>
                <a:ext uri="{FF2B5EF4-FFF2-40B4-BE49-F238E27FC236}">
                  <a16:creationId xmlns:a16="http://schemas.microsoft.com/office/drawing/2014/main" id="{1922D783-1FF7-0572-7615-D819779F128A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5268;p56">
              <a:extLst>
                <a:ext uri="{FF2B5EF4-FFF2-40B4-BE49-F238E27FC236}">
                  <a16:creationId xmlns:a16="http://schemas.microsoft.com/office/drawing/2014/main" id="{AF8159A2-E591-140B-AC57-4BFCB8764EDA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5269;p56">
              <a:extLst>
                <a:ext uri="{FF2B5EF4-FFF2-40B4-BE49-F238E27FC236}">
                  <a16:creationId xmlns:a16="http://schemas.microsoft.com/office/drawing/2014/main" id="{0B5A1193-FF2A-8BA1-F85C-E45677918919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5270;p56">
              <a:extLst>
                <a:ext uri="{FF2B5EF4-FFF2-40B4-BE49-F238E27FC236}">
                  <a16:creationId xmlns:a16="http://schemas.microsoft.com/office/drawing/2014/main" id="{DA1B7D4A-6CB8-455B-ED8E-E89B8493913E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5271;p56">
              <a:extLst>
                <a:ext uri="{FF2B5EF4-FFF2-40B4-BE49-F238E27FC236}">
                  <a16:creationId xmlns:a16="http://schemas.microsoft.com/office/drawing/2014/main" id="{A83CDDE4-D8DC-7C84-ACF3-417212FF019C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5272;p56">
              <a:extLst>
                <a:ext uri="{FF2B5EF4-FFF2-40B4-BE49-F238E27FC236}">
                  <a16:creationId xmlns:a16="http://schemas.microsoft.com/office/drawing/2014/main" id="{65418335-6AF2-9765-45E5-BE8318365D28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5273;p56">
              <a:extLst>
                <a:ext uri="{FF2B5EF4-FFF2-40B4-BE49-F238E27FC236}">
                  <a16:creationId xmlns:a16="http://schemas.microsoft.com/office/drawing/2014/main" id="{F5668CAE-8172-E773-27D0-41D22C52D84F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5274;p56">
              <a:extLst>
                <a:ext uri="{FF2B5EF4-FFF2-40B4-BE49-F238E27FC236}">
                  <a16:creationId xmlns:a16="http://schemas.microsoft.com/office/drawing/2014/main" id="{77528527-5147-6D98-ECCB-F84FA12B1F28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5275;p56">
              <a:extLst>
                <a:ext uri="{FF2B5EF4-FFF2-40B4-BE49-F238E27FC236}">
                  <a16:creationId xmlns:a16="http://schemas.microsoft.com/office/drawing/2014/main" id="{24399ADE-BB46-A0CA-F488-054C0937FDAB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5276;p56">
              <a:extLst>
                <a:ext uri="{FF2B5EF4-FFF2-40B4-BE49-F238E27FC236}">
                  <a16:creationId xmlns:a16="http://schemas.microsoft.com/office/drawing/2014/main" id="{C6AAE99A-2936-E086-6966-B70C0EF9DE53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5277;p56">
              <a:extLst>
                <a:ext uri="{FF2B5EF4-FFF2-40B4-BE49-F238E27FC236}">
                  <a16:creationId xmlns:a16="http://schemas.microsoft.com/office/drawing/2014/main" id="{AE0FB4FE-30AB-A47D-8229-0C545E5CFF04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5278;p56">
              <a:extLst>
                <a:ext uri="{FF2B5EF4-FFF2-40B4-BE49-F238E27FC236}">
                  <a16:creationId xmlns:a16="http://schemas.microsoft.com/office/drawing/2014/main" id="{08BE4A5E-C214-5D29-DFD1-57617492C6F3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5279;p56">
              <a:extLst>
                <a:ext uri="{FF2B5EF4-FFF2-40B4-BE49-F238E27FC236}">
                  <a16:creationId xmlns:a16="http://schemas.microsoft.com/office/drawing/2014/main" id="{A9A600FF-ABF5-9821-C165-5C7FFDFAEBCB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5280;p56">
              <a:extLst>
                <a:ext uri="{FF2B5EF4-FFF2-40B4-BE49-F238E27FC236}">
                  <a16:creationId xmlns:a16="http://schemas.microsoft.com/office/drawing/2014/main" id="{01CCFFEC-57BB-B6DA-3A84-2C0DDBBE0D26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5281;p56">
              <a:extLst>
                <a:ext uri="{FF2B5EF4-FFF2-40B4-BE49-F238E27FC236}">
                  <a16:creationId xmlns:a16="http://schemas.microsoft.com/office/drawing/2014/main" id="{F74BF125-B41D-978A-0523-2CC50259B3D4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5282;p56">
              <a:extLst>
                <a:ext uri="{FF2B5EF4-FFF2-40B4-BE49-F238E27FC236}">
                  <a16:creationId xmlns:a16="http://schemas.microsoft.com/office/drawing/2014/main" id="{E6C5FE82-6380-C726-8BF5-B378762A5218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5283;p56">
              <a:extLst>
                <a:ext uri="{FF2B5EF4-FFF2-40B4-BE49-F238E27FC236}">
                  <a16:creationId xmlns:a16="http://schemas.microsoft.com/office/drawing/2014/main" id="{408B5E7A-D93B-3297-613F-C50DC3D7C186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5284;p56">
              <a:extLst>
                <a:ext uri="{FF2B5EF4-FFF2-40B4-BE49-F238E27FC236}">
                  <a16:creationId xmlns:a16="http://schemas.microsoft.com/office/drawing/2014/main" id="{9E19C143-8E72-49B3-1EC8-6A136673C052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5285;p56">
              <a:extLst>
                <a:ext uri="{FF2B5EF4-FFF2-40B4-BE49-F238E27FC236}">
                  <a16:creationId xmlns:a16="http://schemas.microsoft.com/office/drawing/2014/main" id="{D2DD95F4-7B89-B15D-F9C8-A2628DAB00A4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5286;p56">
              <a:extLst>
                <a:ext uri="{FF2B5EF4-FFF2-40B4-BE49-F238E27FC236}">
                  <a16:creationId xmlns:a16="http://schemas.microsoft.com/office/drawing/2014/main" id="{9DD3BC1E-2972-FFE4-B5D3-7B340E29FE08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5287;p56">
              <a:extLst>
                <a:ext uri="{FF2B5EF4-FFF2-40B4-BE49-F238E27FC236}">
                  <a16:creationId xmlns:a16="http://schemas.microsoft.com/office/drawing/2014/main" id="{1FBF9B70-258E-3A66-57F6-B2573A421347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5288;p56">
              <a:extLst>
                <a:ext uri="{FF2B5EF4-FFF2-40B4-BE49-F238E27FC236}">
                  <a16:creationId xmlns:a16="http://schemas.microsoft.com/office/drawing/2014/main" id="{7ACAA04F-EA9A-A7F5-6E27-922D6857A07F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5289;p56">
              <a:extLst>
                <a:ext uri="{FF2B5EF4-FFF2-40B4-BE49-F238E27FC236}">
                  <a16:creationId xmlns:a16="http://schemas.microsoft.com/office/drawing/2014/main" id="{A522BB80-11DF-C53E-0700-AFE14CE4E23E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5290;p56">
              <a:extLst>
                <a:ext uri="{FF2B5EF4-FFF2-40B4-BE49-F238E27FC236}">
                  <a16:creationId xmlns:a16="http://schemas.microsoft.com/office/drawing/2014/main" id="{BA54AF65-EF07-09A0-6C17-98C6DE43CC97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5291;p56">
              <a:extLst>
                <a:ext uri="{FF2B5EF4-FFF2-40B4-BE49-F238E27FC236}">
                  <a16:creationId xmlns:a16="http://schemas.microsoft.com/office/drawing/2014/main" id="{E7BCA128-E211-F87F-BB99-C279F2961FE9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5292;p56">
              <a:extLst>
                <a:ext uri="{FF2B5EF4-FFF2-40B4-BE49-F238E27FC236}">
                  <a16:creationId xmlns:a16="http://schemas.microsoft.com/office/drawing/2014/main" id="{982C5A5B-2CB2-315C-9A0B-574FB075A983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5293;p56">
              <a:extLst>
                <a:ext uri="{FF2B5EF4-FFF2-40B4-BE49-F238E27FC236}">
                  <a16:creationId xmlns:a16="http://schemas.microsoft.com/office/drawing/2014/main" id="{1D4AEF33-1661-C214-6283-3C737C21ADAC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5294;p56">
              <a:extLst>
                <a:ext uri="{FF2B5EF4-FFF2-40B4-BE49-F238E27FC236}">
                  <a16:creationId xmlns:a16="http://schemas.microsoft.com/office/drawing/2014/main" id="{A112C7D7-6288-B66E-08EA-E2C21C828FE1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5295;p56">
              <a:extLst>
                <a:ext uri="{FF2B5EF4-FFF2-40B4-BE49-F238E27FC236}">
                  <a16:creationId xmlns:a16="http://schemas.microsoft.com/office/drawing/2014/main" id="{FA5FD936-BABC-294C-B688-61B1EEA40376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5296;p56">
              <a:extLst>
                <a:ext uri="{FF2B5EF4-FFF2-40B4-BE49-F238E27FC236}">
                  <a16:creationId xmlns:a16="http://schemas.microsoft.com/office/drawing/2014/main" id="{80388E22-25BA-37D5-190A-0C98DB6A4FB4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5297;p56">
              <a:extLst>
                <a:ext uri="{FF2B5EF4-FFF2-40B4-BE49-F238E27FC236}">
                  <a16:creationId xmlns:a16="http://schemas.microsoft.com/office/drawing/2014/main" id="{C36DFEDC-0430-DD85-4665-5090335BEDE8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5298;p56">
              <a:extLst>
                <a:ext uri="{FF2B5EF4-FFF2-40B4-BE49-F238E27FC236}">
                  <a16:creationId xmlns:a16="http://schemas.microsoft.com/office/drawing/2014/main" id="{240776FE-7141-9804-7E9C-72A6A76B5EE5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5299;p56">
              <a:extLst>
                <a:ext uri="{FF2B5EF4-FFF2-40B4-BE49-F238E27FC236}">
                  <a16:creationId xmlns:a16="http://schemas.microsoft.com/office/drawing/2014/main" id="{DCCE5135-259B-27CB-0561-FFD2040F94B0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5300;p56">
              <a:extLst>
                <a:ext uri="{FF2B5EF4-FFF2-40B4-BE49-F238E27FC236}">
                  <a16:creationId xmlns:a16="http://schemas.microsoft.com/office/drawing/2014/main" id="{CE1CEAE8-5081-BB27-94D6-78F8F4E5C62D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5301;p56">
              <a:extLst>
                <a:ext uri="{FF2B5EF4-FFF2-40B4-BE49-F238E27FC236}">
                  <a16:creationId xmlns:a16="http://schemas.microsoft.com/office/drawing/2014/main" id="{3C2957F7-86F3-2509-7598-1E3F910BF4F8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5302;p56">
              <a:extLst>
                <a:ext uri="{FF2B5EF4-FFF2-40B4-BE49-F238E27FC236}">
                  <a16:creationId xmlns:a16="http://schemas.microsoft.com/office/drawing/2014/main" id="{58E97D42-22E6-784F-3A47-9E7576DFF556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5303;p56">
              <a:extLst>
                <a:ext uri="{FF2B5EF4-FFF2-40B4-BE49-F238E27FC236}">
                  <a16:creationId xmlns:a16="http://schemas.microsoft.com/office/drawing/2014/main" id="{51B8428F-7656-93BB-7876-0AD5A36B8128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5304;p56">
              <a:extLst>
                <a:ext uri="{FF2B5EF4-FFF2-40B4-BE49-F238E27FC236}">
                  <a16:creationId xmlns:a16="http://schemas.microsoft.com/office/drawing/2014/main" id="{D9A19D85-DC14-7D21-8231-FC6CD34A9874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5305;p56">
              <a:extLst>
                <a:ext uri="{FF2B5EF4-FFF2-40B4-BE49-F238E27FC236}">
                  <a16:creationId xmlns:a16="http://schemas.microsoft.com/office/drawing/2014/main" id="{B3558618-EE28-2898-96D3-B538A924928C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5306;p56">
              <a:extLst>
                <a:ext uri="{FF2B5EF4-FFF2-40B4-BE49-F238E27FC236}">
                  <a16:creationId xmlns:a16="http://schemas.microsoft.com/office/drawing/2014/main" id="{412F935B-D502-78D6-37D4-C77825047C0A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5307;p56">
              <a:extLst>
                <a:ext uri="{FF2B5EF4-FFF2-40B4-BE49-F238E27FC236}">
                  <a16:creationId xmlns:a16="http://schemas.microsoft.com/office/drawing/2014/main" id="{E04D4986-1EF0-C17C-51CA-B570BDDE4F23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5308;p56">
              <a:extLst>
                <a:ext uri="{FF2B5EF4-FFF2-40B4-BE49-F238E27FC236}">
                  <a16:creationId xmlns:a16="http://schemas.microsoft.com/office/drawing/2014/main" id="{ADD1A873-FDDC-0F35-EAD8-D67589AB1679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5309;p56">
              <a:extLst>
                <a:ext uri="{FF2B5EF4-FFF2-40B4-BE49-F238E27FC236}">
                  <a16:creationId xmlns:a16="http://schemas.microsoft.com/office/drawing/2014/main" id="{010766FF-1FE1-F566-5F99-017DFBBE8D79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5310;p56">
              <a:extLst>
                <a:ext uri="{FF2B5EF4-FFF2-40B4-BE49-F238E27FC236}">
                  <a16:creationId xmlns:a16="http://schemas.microsoft.com/office/drawing/2014/main" id="{DF827F6E-0B3B-C154-C107-7822276BD3E7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5311;p56">
              <a:extLst>
                <a:ext uri="{FF2B5EF4-FFF2-40B4-BE49-F238E27FC236}">
                  <a16:creationId xmlns:a16="http://schemas.microsoft.com/office/drawing/2014/main" id="{2D975A67-02C1-D279-9E26-C4552CB37BA9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5312;p56">
              <a:extLst>
                <a:ext uri="{FF2B5EF4-FFF2-40B4-BE49-F238E27FC236}">
                  <a16:creationId xmlns:a16="http://schemas.microsoft.com/office/drawing/2014/main" id="{3CC07DCE-CBB3-75E5-F93F-D7C1088431EE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5313;p56">
              <a:extLst>
                <a:ext uri="{FF2B5EF4-FFF2-40B4-BE49-F238E27FC236}">
                  <a16:creationId xmlns:a16="http://schemas.microsoft.com/office/drawing/2014/main" id="{8F0CF38C-499E-9A98-7EE9-3B2386455071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5314;p56">
              <a:extLst>
                <a:ext uri="{FF2B5EF4-FFF2-40B4-BE49-F238E27FC236}">
                  <a16:creationId xmlns:a16="http://schemas.microsoft.com/office/drawing/2014/main" id="{5A6DCB63-0497-487E-DE41-7F94B716921C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5315;p56">
              <a:extLst>
                <a:ext uri="{FF2B5EF4-FFF2-40B4-BE49-F238E27FC236}">
                  <a16:creationId xmlns:a16="http://schemas.microsoft.com/office/drawing/2014/main" id="{8662831F-27B5-563A-E570-DA8AC82F34AF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5316;p56">
              <a:extLst>
                <a:ext uri="{FF2B5EF4-FFF2-40B4-BE49-F238E27FC236}">
                  <a16:creationId xmlns:a16="http://schemas.microsoft.com/office/drawing/2014/main" id="{2E4C8780-126A-2B8F-5730-99D0B26E60D5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5317;p56">
              <a:extLst>
                <a:ext uri="{FF2B5EF4-FFF2-40B4-BE49-F238E27FC236}">
                  <a16:creationId xmlns:a16="http://schemas.microsoft.com/office/drawing/2014/main" id="{5B753A99-3537-CB3B-F42C-19A1BD2BED4C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5318;p56">
              <a:extLst>
                <a:ext uri="{FF2B5EF4-FFF2-40B4-BE49-F238E27FC236}">
                  <a16:creationId xmlns:a16="http://schemas.microsoft.com/office/drawing/2014/main" id="{1C0ACC97-6DE2-D817-D0D6-8E8687A696CF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5319;p56">
              <a:extLst>
                <a:ext uri="{FF2B5EF4-FFF2-40B4-BE49-F238E27FC236}">
                  <a16:creationId xmlns:a16="http://schemas.microsoft.com/office/drawing/2014/main" id="{101E09E9-F28A-9796-1473-5A2DC0396C7D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5320;p56">
              <a:extLst>
                <a:ext uri="{FF2B5EF4-FFF2-40B4-BE49-F238E27FC236}">
                  <a16:creationId xmlns:a16="http://schemas.microsoft.com/office/drawing/2014/main" id="{73E06679-5DF6-92F0-9A81-348F053E23C3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5321;p56">
              <a:extLst>
                <a:ext uri="{FF2B5EF4-FFF2-40B4-BE49-F238E27FC236}">
                  <a16:creationId xmlns:a16="http://schemas.microsoft.com/office/drawing/2014/main" id="{B4E9CCD0-5038-E76C-1322-E8FB2B8111DD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5322;p56">
              <a:extLst>
                <a:ext uri="{FF2B5EF4-FFF2-40B4-BE49-F238E27FC236}">
                  <a16:creationId xmlns:a16="http://schemas.microsoft.com/office/drawing/2014/main" id="{604BD198-DAA3-FCB5-2972-A2160E647EDD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5323;p56">
              <a:extLst>
                <a:ext uri="{FF2B5EF4-FFF2-40B4-BE49-F238E27FC236}">
                  <a16:creationId xmlns:a16="http://schemas.microsoft.com/office/drawing/2014/main" id="{93A2B7A0-4693-F60C-32C7-2ED6B719338A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5324;p56">
              <a:extLst>
                <a:ext uri="{FF2B5EF4-FFF2-40B4-BE49-F238E27FC236}">
                  <a16:creationId xmlns:a16="http://schemas.microsoft.com/office/drawing/2014/main" id="{989A6F61-C120-98D3-D1A2-8CD6E22BC179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5325;p56">
              <a:extLst>
                <a:ext uri="{FF2B5EF4-FFF2-40B4-BE49-F238E27FC236}">
                  <a16:creationId xmlns:a16="http://schemas.microsoft.com/office/drawing/2014/main" id="{FB3C3490-A3E1-C2CD-1428-A625198BC03C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5326;p56">
              <a:extLst>
                <a:ext uri="{FF2B5EF4-FFF2-40B4-BE49-F238E27FC236}">
                  <a16:creationId xmlns:a16="http://schemas.microsoft.com/office/drawing/2014/main" id="{7831752E-1227-BCF2-AB14-D13488C793FB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5327;p56">
              <a:extLst>
                <a:ext uri="{FF2B5EF4-FFF2-40B4-BE49-F238E27FC236}">
                  <a16:creationId xmlns:a16="http://schemas.microsoft.com/office/drawing/2014/main" id="{8863E297-C8FD-7D0A-88C4-CD1F29A24655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5328;p56">
              <a:extLst>
                <a:ext uri="{FF2B5EF4-FFF2-40B4-BE49-F238E27FC236}">
                  <a16:creationId xmlns:a16="http://schemas.microsoft.com/office/drawing/2014/main" id="{C4297750-F90F-E7BE-ED91-970D12F49E27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5329;p56">
              <a:extLst>
                <a:ext uri="{FF2B5EF4-FFF2-40B4-BE49-F238E27FC236}">
                  <a16:creationId xmlns:a16="http://schemas.microsoft.com/office/drawing/2014/main" id="{481978EE-6114-A175-4441-4B52E17A724B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5330;p56">
              <a:extLst>
                <a:ext uri="{FF2B5EF4-FFF2-40B4-BE49-F238E27FC236}">
                  <a16:creationId xmlns:a16="http://schemas.microsoft.com/office/drawing/2014/main" id="{FA0D3504-7989-129C-1752-3BC9A3C79DF1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5331;p56">
              <a:extLst>
                <a:ext uri="{FF2B5EF4-FFF2-40B4-BE49-F238E27FC236}">
                  <a16:creationId xmlns:a16="http://schemas.microsoft.com/office/drawing/2014/main" id="{64CF4AD1-E7E4-59F9-2770-A8D6CC07C48A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5332;p56">
              <a:extLst>
                <a:ext uri="{FF2B5EF4-FFF2-40B4-BE49-F238E27FC236}">
                  <a16:creationId xmlns:a16="http://schemas.microsoft.com/office/drawing/2014/main" id="{D5186E1D-3AB4-25DC-977B-0B30566AE769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5333;p56">
              <a:extLst>
                <a:ext uri="{FF2B5EF4-FFF2-40B4-BE49-F238E27FC236}">
                  <a16:creationId xmlns:a16="http://schemas.microsoft.com/office/drawing/2014/main" id="{55DFD281-9FCF-997D-7E0E-79A6A521743C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5334;p56">
              <a:extLst>
                <a:ext uri="{FF2B5EF4-FFF2-40B4-BE49-F238E27FC236}">
                  <a16:creationId xmlns:a16="http://schemas.microsoft.com/office/drawing/2014/main" id="{7331AD63-1D21-1F33-ACF4-E1EBE5B01A51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5335;p56">
              <a:extLst>
                <a:ext uri="{FF2B5EF4-FFF2-40B4-BE49-F238E27FC236}">
                  <a16:creationId xmlns:a16="http://schemas.microsoft.com/office/drawing/2014/main" id="{306B0D03-F963-07CE-ECF6-AA88A3187E77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5336;p56">
              <a:extLst>
                <a:ext uri="{FF2B5EF4-FFF2-40B4-BE49-F238E27FC236}">
                  <a16:creationId xmlns:a16="http://schemas.microsoft.com/office/drawing/2014/main" id="{0110348D-ED10-B573-F60F-78E4D6C8B97D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5337;p56">
              <a:extLst>
                <a:ext uri="{FF2B5EF4-FFF2-40B4-BE49-F238E27FC236}">
                  <a16:creationId xmlns:a16="http://schemas.microsoft.com/office/drawing/2014/main" id="{1A001A86-064D-2734-EBAB-14A0BF9D872E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5338;p56">
              <a:extLst>
                <a:ext uri="{FF2B5EF4-FFF2-40B4-BE49-F238E27FC236}">
                  <a16:creationId xmlns:a16="http://schemas.microsoft.com/office/drawing/2014/main" id="{481E0D40-25F4-E9F2-F466-1E7038CECB45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5339;p56">
              <a:extLst>
                <a:ext uri="{FF2B5EF4-FFF2-40B4-BE49-F238E27FC236}">
                  <a16:creationId xmlns:a16="http://schemas.microsoft.com/office/drawing/2014/main" id="{29345459-DC1F-C3E6-A04A-CF2B4B046EEC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5340;p56">
              <a:extLst>
                <a:ext uri="{FF2B5EF4-FFF2-40B4-BE49-F238E27FC236}">
                  <a16:creationId xmlns:a16="http://schemas.microsoft.com/office/drawing/2014/main" id="{A3370E1D-D2BA-6A77-487B-DB50B878A09D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5341;p56">
              <a:extLst>
                <a:ext uri="{FF2B5EF4-FFF2-40B4-BE49-F238E27FC236}">
                  <a16:creationId xmlns:a16="http://schemas.microsoft.com/office/drawing/2014/main" id="{58410C3D-7F1D-14C6-45BD-2E24FD80FEF8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5342;p56">
              <a:extLst>
                <a:ext uri="{FF2B5EF4-FFF2-40B4-BE49-F238E27FC236}">
                  <a16:creationId xmlns:a16="http://schemas.microsoft.com/office/drawing/2014/main" id="{82538DAC-33E1-AE52-3F3A-B7BDB2A213E3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5343;p56">
              <a:extLst>
                <a:ext uri="{FF2B5EF4-FFF2-40B4-BE49-F238E27FC236}">
                  <a16:creationId xmlns:a16="http://schemas.microsoft.com/office/drawing/2014/main" id="{2A0CFEFC-76A6-5E3E-3D40-E82E9689DF6E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5344;p56">
              <a:extLst>
                <a:ext uri="{FF2B5EF4-FFF2-40B4-BE49-F238E27FC236}">
                  <a16:creationId xmlns:a16="http://schemas.microsoft.com/office/drawing/2014/main" id="{41E52A81-5E51-651F-8299-498330EFEB8B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5345;p56">
              <a:extLst>
                <a:ext uri="{FF2B5EF4-FFF2-40B4-BE49-F238E27FC236}">
                  <a16:creationId xmlns:a16="http://schemas.microsoft.com/office/drawing/2014/main" id="{BAA609B3-5877-B52C-31FA-E297442E69DB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5346;p56">
              <a:extLst>
                <a:ext uri="{FF2B5EF4-FFF2-40B4-BE49-F238E27FC236}">
                  <a16:creationId xmlns:a16="http://schemas.microsoft.com/office/drawing/2014/main" id="{AC8A30F3-8325-08B9-DBEA-BE73409900A9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5347;p56">
              <a:extLst>
                <a:ext uri="{FF2B5EF4-FFF2-40B4-BE49-F238E27FC236}">
                  <a16:creationId xmlns:a16="http://schemas.microsoft.com/office/drawing/2014/main" id="{B4A6461F-E018-829B-1C17-BAD557BA2B42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5348;p56">
              <a:extLst>
                <a:ext uri="{FF2B5EF4-FFF2-40B4-BE49-F238E27FC236}">
                  <a16:creationId xmlns:a16="http://schemas.microsoft.com/office/drawing/2014/main" id="{6A8663F0-3DC7-5085-9628-7E0A55E3A712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5349;p56">
              <a:extLst>
                <a:ext uri="{FF2B5EF4-FFF2-40B4-BE49-F238E27FC236}">
                  <a16:creationId xmlns:a16="http://schemas.microsoft.com/office/drawing/2014/main" id="{A788EDCE-9F01-B98C-932A-7F8E5E35E1A0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5350;p56">
              <a:extLst>
                <a:ext uri="{FF2B5EF4-FFF2-40B4-BE49-F238E27FC236}">
                  <a16:creationId xmlns:a16="http://schemas.microsoft.com/office/drawing/2014/main" id="{CE87F78C-960E-E24D-9F92-0BCEAC227AEC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5351;p56">
              <a:extLst>
                <a:ext uri="{FF2B5EF4-FFF2-40B4-BE49-F238E27FC236}">
                  <a16:creationId xmlns:a16="http://schemas.microsoft.com/office/drawing/2014/main" id="{F347332C-2117-1A05-E1C4-4FC4175EE1E3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5352;p56">
              <a:extLst>
                <a:ext uri="{FF2B5EF4-FFF2-40B4-BE49-F238E27FC236}">
                  <a16:creationId xmlns:a16="http://schemas.microsoft.com/office/drawing/2014/main" id="{D70ED5A0-3248-4F28-2B05-F0F9EC6410FC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5353;p56">
              <a:extLst>
                <a:ext uri="{FF2B5EF4-FFF2-40B4-BE49-F238E27FC236}">
                  <a16:creationId xmlns:a16="http://schemas.microsoft.com/office/drawing/2014/main" id="{A951A613-A762-707A-E424-6B7D23AE0BA0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5354;p56">
              <a:extLst>
                <a:ext uri="{FF2B5EF4-FFF2-40B4-BE49-F238E27FC236}">
                  <a16:creationId xmlns:a16="http://schemas.microsoft.com/office/drawing/2014/main" id="{0A193635-15A4-3A1E-3475-AEA9347933C7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5355;p56">
              <a:extLst>
                <a:ext uri="{FF2B5EF4-FFF2-40B4-BE49-F238E27FC236}">
                  <a16:creationId xmlns:a16="http://schemas.microsoft.com/office/drawing/2014/main" id="{1C058DB5-1534-A53C-7A09-60BE59ED07FE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5356;p56">
              <a:extLst>
                <a:ext uri="{FF2B5EF4-FFF2-40B4-BE49-F238E27FC236}">
                  <a16:creationId xmlns:a16="http://schemas.microsoft.com/office/drawing/2014/main" id="{94154592-F7ED-21F1-BF02-87D2928B6E42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5357;p56">
              <a:extLst>
                <a:ext uri="{FF2B5EF4-FFF2-40B4-BE49-F238E27FC236}">
                  <a16:creationId xmlns:a16="http://schemas.microsoft.com/office/drawing/2014/main" id="{DA7BE432-EE00-08B7-4DA2-0E0078F92A9F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5358;p56">
              <a:extLst>
                <a:ext uri="{FF2B5EF4-FFF2-40B4-BE49-F238E27FC236}">
                  <a16:creationId xmlns:a16="http://schemas.microsoft.com/office/drawing/2014/main" id="{40310CAB-285F-34C3-7117-2F74D90AAAC7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5359;p56">
              <a:extLst>
                <a:ext uri="{FF2B5EF4-FFF2-40B4-BE49-F238E27FC236}">
                  <a16:creationId xmlns:a16="http://schemas.microsoft.com/office/drawing/2014/main" id="{63438A77-6A53-2666-ECC4-DB7FB9A44AE4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5360;p56">
              <a:extLst>
                <a:ext uri="{FF2B5EF4-FFF2-40B4-BE49-F238E27FC236}">
                  <a16:creationId xmlns:a16="http://schemas.microsoft.com/office/drawing/2014/main" id="{79D6BFF5-1C9D-60B4-9900-F308D2422928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5361;p56">
              <a:extLst>
                <a:ext uri="{FF2B5EF4-FFF2-40B4-BE49-F238E27FC236}">
                  <a16:creationId xmlns:a16="http://schemas.microsoft.com/office/drawing/2014/main" id="{42F04B9C-38D1-21E9-B914-20A3B4952CF9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5362;p56">
              <a:extLst>
                <a:ext uri="{FF2B5EF4-FFF2-40B4-BE49-F238E27FC236}">
                  <a16:creationId xmlns:a16="http://schemas.microsoft.com/office/drawing/2014/main" id="{181ED7B3-5EC2-7063-D7D7-2FBFB39A5383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5363;p56">
              <a:extLst>
                <a:ext uri="{FF2B5EF4-FFF2-40B4-BE49-F238E27FC236}">
                  <a16:creationId xmlns:a16="http://schemas.microsoft.com/office/drawing/2014/main" id="{7B393D0C-4461-2376-1F5A-939DF6B32E39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5364;p56">
              <a:extLst>
                <a:ext uri="{FF2B5EF4-FFF2-40B4-BE49-F238E27FC236}">
                  <a16:creationId xmlns:a16="http://schemas.microsoft.com/office/drawing/2014/main" id="{22C69BD3-E9C8-402B-B304-AE00032FD121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5365;p56">
              <a:extLst>
                <a:ext uri="{FF2B5EF4-FFF2-40B4-BE49-F238E27FC236}">
                  <a16:creationId xmlns:a16="http://schemas.microsoft.com/office/drawing/2014/main" id="{2C1AFA44-1505-D9C7-6E63-D07E5C633926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5366;p56">
              <a:extLst>
                <a:ext uri="{FF2B5EF4-FFF2-40B4-BE49-F238E27FC236}">
                  <a16:creationId xmlns:a16="http://schemas.microsoft.com/office/drawing/2014/main" id="{192D7553-80F7-37FC-5278-799732AB229D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5367;p56">
              <a:extLst>
                <a:ext uri="{FF2B5EF4-FFF2-40B4-BE49-F238E27FC236}">
                  <a16:creationId xmlns:a16="http://schemas.microsoft.com/office/drawing/2014/main" id="{7261FF24-7ED4-BB6B-A7B7-9EAB32B86783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5368;p56">
              <a:extLst>
                <a:ext uri="{FF2B5EF4-FFF2-40B4-BE49-F238E27FC236}">
                  <a16:creationId xmlns:a16="http://schemas.microsoft.com/office/drawing/2014/main" id="{24380723-38F6-B2CD-F79A-6ED758340FB4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5369;p56">
              <a:extLst>
                <a:ext uri="{FF2B5EF4-FFF2-40B4-BE49-F238E27FC236}">
                  <a16:creationId xmlns:a16="http://schemas.microsoft.com/office/drawing/2014/main" id="{4F98714E-EDF0-8B9E-2D1D-8B328ECBE480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5370;p56">
              <a:extLst>
                <a:ext uri="{FF2B5EF4-FFF2-40B4-BE49-F238E27FC236}">
                  <a16:creationId xmlns:a16="http://schemas.microsoft.com/office/drawing/2014/main" id="{34C36839-3AD6-35A1-7EE9-8FCE8C2E7784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5371;p56">
              <a:extLst>
                <a:ext uri="{FF2B5EF4-FFF2-40B4-BE49-F238E27FC236}">
                  <a16:creationId xmlns:a16="http://schemas.microsoft.com/office/drawing/2014/main" id="{D211891F-4709-6AA7-51B2-C64076C70A98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5372;p56">
              <a:extLst>
                <a:ext uri="{FF2B5EF4-FFF2-40B4-BE49-F238E27FC236}">
                  <a16:creationId xmlns:a16="http://schemas.microsoft.com/office/drawing/2014/main" id="{2D81F6EE-884F-A556-4020-006871303215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5373;p56">
              <a:extLst>
                <a:ext uri="{FF2B5EF4-FFF2-40B4-BE49-F238E27FC236}">
                  <a16:creationId xmlns:a16="http://schemas.microsoft.com/office/drawing/2014/main" id="{3B651331-B3EB-9A9C-BBA2-ED88BF851C29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5374;p56">
              <a:extLst>
                <a:ext uri="{FF2B5EF4-FFF2-40B4-BE49-F238E27FC236}">
                  <a16:creationId xmlns:a16="http://schemas.microsoft.com/office/drawing/2014/main" id="{13BAE438-4A2F-F8CF-2267-FB5FEA44EF6D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5375;p56">
              <a:extLst>
                <a:ext uri="{FF2B5EF4-FFF2-40B4-BE49-F238E27FC236}">
                  <a16:creationId xmlns:a16="http://schemas.microsoft.com/office/drawing/2014/main" id="{9E5E98E3-C4D1-2ECD-63D1-A382749F0CB2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5376;p56">
              <a:extLst>
                <a:ext uri="{FF2B5EF4-FFF2-40B4-BE49-F238E27FC236}">
                  <a16:creationId xmlns:a16="http://schemas.microsoft.com/office/drawing/2014/main" id="{E56EC213-4F09-42AF-9A23-928940967607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5377;p56">
              <a:extLst>
                <a:ext uri="{FF2B5EF4-FFF2-40B4-BE49-F238E27FC236}">
                  <a16:creationId xmlns:a16="http://schemas.microsoft.com/office/drawing/2014/main" id="{C977FF66-4BDB-3CBD-87CB-EE1440CFD29B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5378;p56">
              <a:extLst>
                <a:ext uri="{FF2B5EF4-FFF2-40B4-BE49-F238E27FC236}">
                  <a16:creationId xmlns:a16="http://schemas.microsoft.com/office/drawing/2014/main" id="{6EA24FC0-06F0-59F0-4A48-20CBB497C279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5379;p56">
              <a:extLst>
                <a:ext uri="{FF2B5EF4-FFF2-40B4-BE49-F238E27FC236}">
                  <a16:creationId xmlns:a16="http://schemas.microsoft.com/office/drawing/2014/main" id="{B95E9B15-D00D-1A36-38F4-F93FC50F681E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5380;p56">
              <a:extLst>
                <a:ext uri="{FF2B5EF4-FFF2-40B4-BE49-F238E27FC236}">
                  <a16:creationId xmlns:a16="http://schemas.microsoft.com/office/drawing/2014/main" id="{DE68706B-9FB2-07BF-CF92-E5586AFC2712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5381;p56">
              <a:extLst>
                <a:ext uri="{FF2B5EF4-FFF2-40B4-BE49-F238E27FC236}">
                  <a16:creationId xmlns:a16="http://schemas.microsoft.com/office/drawing/2014/main" id="{AB410F36-E6B3-3B1D-84B7-B3BB4947EF56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5382;p56">
              <a:extLst>
                <a:ext uri="{FF2B5EF4-FFF2-40B4-BE49-F238E27FC236}">
                  <a16:creationId xmlns:a16="http://schemas.microsoft.com/office/drawing/2014/main" id="{FDD8F9E5-4BC9-68A0-1736-FECA80BC75FC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5383;p56">
              <a:extLst>
                <a:ext uri="{FF2B5EF4-FFF2-40B4-BE49-F238E27FC236}">
                  <a16:creationId xmlns:a16="http://schemas.microsoft.com/office/drawing/2014/main" id="{F63238D8-2C5B-E40F-0766-3F262ACDD47E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5384;p56">
              <a:extLst>
                <a:ext uri="{FF2B5EF4-FFF2-40B4-BE49-F238E27FC236}">
                  <a16:creationId xmlns:a16="http://schemas.microsoft.com/office/drawing/2014/main" id="{D0693317-2FBE-CCC9-4711-F8CEBDE9A3D3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5385;p56">
              <a:extLst>
                <a:ext uri="{FF2B5EF4-FFF2-40B4-BE49-F238E27FC236}">
                  <a16:creationId xmlns:a16="http://schemas.microsoft.com/office/drawing/2014/main" id="{F9160519-516E-FD6D-4BD1-8CAAB553B88F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5386;p56">
              <a:extLst>
                <a:ext uri="{FF2B5EF4-FFF2-40B4-BE49-F238E27FC236}">
                  <a16:creationId xmlns:a16="http://schemas.microsoft.com/office/drawing/2014/main" id="{E273B489-707A-F23F-45CF-A57F84499B2F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5387;p56">
              <a:extLst>
                <a:ext uri="{FF2B5EF4-FFF2-40B4-BE49-F238E27FC236}">
                  <a16:creationId xmlns:a16="http://schemas.microsoft.com/office/drawing/2014/main" id="{7355D505-9DE1-3307-A934-184373F5C49F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5388;p56">
              <a:extLst>
                <a:ext uri="{FF2B5EF4-FFF2-40B4-BE49-F238E27FC236}">
                  <a16:creationId xmlns:a16="http://schemas.microsoft.com/office/drawing/2014/main" id="{5F164509-8249-ADF1-6B35-5E92A90DE874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5389;p56">
              <a:extLst>
                <a:ext uri="{FF2B5EF4-FFF2-40B4-BE49-F238E27FC236}">
                  <a16:creationId xmlns:a16="http://schemas.microsoft.com/office/drawing/2014/main" id="{ADFF30AE-32AF-18AC-FE71-D54E74AC896B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5390;p56">
              <a:extLst>
                <a:ext uri="{FF2B5EF4-FFF2-40B4-BE49-F238E27FC236}">
                  <a16:creationId xmlns:a16="http://schemas.microsoft.com/office/drawing/2014/main" id="{72EB198A-47A6-8F5B-9055-6C6A73532E16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5391;p56">
              <a:extLst>
                <a:ext uri="{FF2B5EF4-FFF2-40B4-BE49-F238E27FC236}">
                  <a16:creationId xmlns:a16="http://schemas.microsoft.com/office/drawing/2014/main" id="{E7923C36-DC0E-6EED-D4B7-AE0BAEF1959C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5392;p56">
              <a:extLst>
                <a:ext uri="{FF2B5EF4-FFF2-40B4-BE49-F238E27FC236}">
                  <a16:creationId xmlns:a16="http://schemas.microsoft.com/office/drawing/2014/main" id="{13B4DA43-E002-A9E3-A0C9-1E182A7052CD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5393;p56">
              <a:extLst>
                <a:ext uri="{FF2B5EF4-FFF2-40B4-BE49-F238E27FC236}">
                  <a16:creationId xmlns:a16="http://schemas.microsoft.com/office/drawing/2014/main" id="{F954E156-847B-F0C2-5035-28AA99523AC9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5394;p56">
              <a:extLst>
                <a:ext uri="{FF2B5EF4-FFF2-40B4-BE49-F238E27FC236}">
                  <a16:creationId xmlns:a16="http://schemas.microsoft.com/office/drawing/2014/main" id="{84A04A8A-7048-D7F5-7858-303E2620D628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5395;p56">
              <a:extLst>
                <a:ext uri="{FF2B5EF4-FFF2-40B4-BE49-F238E27FC236}">
                  <a16:creationId xmlns:a16="http://schemas.microsoft.com/office/drawing/2014/main" id="{DA2B567E-E6A9-0CAB-8303-D0ABD877C39E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5396;p56">
              <a:extLst>
                <a:ext uri="{FF2B5EF4-FFF2-40B4-BE49-F238E27FC236}">
                  <a16:creationId xmlns:a16="http://schemas.microsoft.com/office/drawing/2014/main" id="{53364FCB-929B-3064-FC02-C3FE42F62C02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5397;p56">
              <a:extLst>
                <a:ext uri="{FF2B5EF4-FFF2-40B4-BE49-F238E27FC236}">
                  <a16:creationId xmlns:a16="http://schemas.microsoft.com/office/drawing/2014/main" id="{710B8DFF-8939-27A7-5753-D5BD18A41279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5398;p56">
              <a:extLst>
                <a:ext uri="{FF2B5EF4-FFF2-40B4-BE49-F238E27FC236}">
                  <a16:creationId xmlns:a16="http://schemas.microsoft.com/office/drawing/2014/main" id="{3478CC12-FCFF-827D-676C-723DD2236A4B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5399;p56">
              <a:extLst>
                <a:ext uri="{FF2B5EF4-FFF2-40B4-BE49-F238E27FC236}">
                  <a16:creationId xmlns:a16="http://schemas.microsoft.com/office/drawing/2014/main" id="{B67EE1E7-1844-2E1A-FFBD-E3BA5E12056A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5400;p56">
              <a:extLst>
                <a:ext uri="{FF2B5EF4-FFF2-40B4-BE49-F238E27FC236}">
                  <a16:creationId xmlns:a16="http://schemas.microsoft.com/office/drawing/2014/main" id="{1AB5D236-BB75-7CF8-C144-24AAA6118D6D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5401;p56">
              <a:extLst>
                <a:ext uri="{FF2B5EF4-FFF2-40B4-BE49-F238E27FC236}">
                  <a16:creationId xmlns:a16="http://schemas.microsoft.com/office/drawing/2014/main" id="{5D9FA763-732B-C9FD-830A-4692B7732518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5402;p56">
              <a:extLst>
                <a:ext uri="{FF2B5EF4-FFF2-40B4-BE49-F238E27FC236}">
                  <a16:creationId xmlns:a16="http://schemas.microsoft.com/office/drawing/2014/main" id="{0F95BF3B-3752-330B-403E-49CEB78F2E82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5403;p56">
              <a:extLst>
                <a:ext uri="{FF2B5EF4-FFF2-40B4-BE49-F238E27FC236}">
                  <a16:creationId xmlns:a16="http://schemas.microsoft.com/office/drawing/2014/main" id="{02FDC17C-E174-5DE9-3C26-1EE9D2EC7AF4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5404;p56">
              <a:extLst>
                <a:ext uri="{FF2B5EF4-FFF2-40B4-BE49-F238E27FC236}">
                  <a16:creationId xmlns:a16="http://schemas.microsoft.com/office/drawing/2014/main" id="{39E42905-E12F-CC41-A270-9548FDA903B3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5405;p56">
              <a:extLst>
                <a:ext uri="{FF2B5EF4-FFF2-40B4-BE49-F238E27FC236}">
                  <a16:creationId xmlns:a16="http://schemas.microsoft.com/office/drawing/2014/main" id="{7019DE56-21AE-E7E7-F3EF-93F911960CDC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5406;p56">
              <a:extLst>
                <a:ext uri="{FF2B5EF4-FFF2-40B4-BE49-F238E27FC236}">
                  <a16:creationId xmlns:a16="http://schemas.microsoft.com/office/drawing/2014/main" id="{B0701978-1FCC-2CF2-41DC-03512596F177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5407;p56">
              <a:extLst>
                <a:ext uri="{FF2B5EF4-FFF2-40B4-BE49-F238E27FC236}">
                  <a16:creationId xmlns:a16="http://schemas.microsoft.com/office/drawing/2014/main" id="{D5CEBCD9-2A31-F0EE-1DEA-B8742A4ECFA9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5408;p56">
              <a:extLst>
                <a:ext uri="{FF2B5EF4-FFF2-40B4-BE49-F238E27FC236}">
                  <a16:creationId xmlns:a16="http://schemas.microsoft.com/office/drawing/2014/main" id="{CED23B6E-8841-2C1D-C460-2A1387157194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5409;p56">
              <a:extLst>
                <a:ext uri="{FF2B5EF4-FFF2-40B4-BE49-F238E27FC236}">
                  <a16:creationId xmlns:a16="http://schemas.microsoft.com/office/drawing/2014/main" id="{6017231E-B3A9-13F5-B490-F7B550B52A58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5410;p56">
              <a:extLst>
                <a:ext uri="{FF2B5EF4-FFF2-40B4-BE49-F238E27FC236}">
                  <a16:creationId xmlns:a16="http://schemas.microsoft.com/office/drawing/2014/main" id="{23982D8B-4EDC-AE8C-79EF-1660F55F262F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5411;p56">
              <a:extLst>
                <a:ext uri="{FF2B5EF4-FFF2-40B4-BE49-F238E27FC236}">
                  <a16:creationId xmlns:a16="http://schemas.microsoft.com/office/drawing/2014/main" id="{FA991C26-289A-1F9E-54C4-47EE702D2574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5412;p56">
              <a:extLst>
                <a:ext uri="{FF2B5EF4-FFF2-40B4-BE49-F238E27FC236}">
                  <a16:creationId xmlns:a16="http://schemas.microsoft.com/office/drawing/2014/main" id="{403A12A8-8E0B-1889-5E26-1CADD9866E31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5413;p56">
              <a:extLst>
                <a:ext uri="{FF2B5EF4-FFF2-40B4-BE49-F238E27FC236}">
                  <a16:creationId xmlns:a16="http://schemas.microsoft.com/office/drawing/2014/main" id="{091242AA-4E5C-7D88-D525-0B596FA48AB4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5414;p56">
              <a:extLst>
                <a:ext uri="{FF2B5EF4-FFF2-40B4-BE49-F238E27FC236}">
                  <a16:creationId xmlns:a16="http://schemas.microsoft.com/office/drawing/2014/main" id="{A094C4C2-8154-BE5F-3E73-634597D1398F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5415;p56">
              <a:extLst>
                <a:ext uri="{FF2B5EF4-FFF2-40B4-BE49-F238E27FC236}">
                  <a16:creationId xmlns:a16="http://schemas.microsoft.com/office/drawing/2014/main" id="{9749A601-A5EF-760E-1E21-2212E829A94B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5416;p56">
              <a:extLst>
                <a:ext uri="{FF2B5EF4-FFF2-40B4-BE49-F238E27FC236}">
                  <a16:creationId xmlns:a16="http://schemas.microsoft.com/office/drawing/2014/main" id="{6AA08F16-1A0F-FC65-C47D-B3B752965A7E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5417;p56">
              <a:extLst>
                <a:ext uri="{FF2B5EF4-FFF2-40B4-BE49-F238E27FC236}">
                  <a16:creationId xmlns:a16="http://schemas.microsoft.com/office/drawing/2014/main" id="{C7487B20-B530-6945-8E15-125502AD6964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5418;p56">
              <a:extLst>
                <a:ext uri="{FF2B5EF4-FFF2-40B4-BE49-F238E27FC236}">
                  <a16:creationId xmlns:a16="http://schemas.microsoft.com/office/drawing/2014/main" id="{6FF3F050-7DAD-34A7-56AF-D5324D2CF678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5419;p56">
              <a:extLst>
                <a:ext uri="{FF2B5EF4-FFF2-40B4-BE49-F238E27FC236}">
                  <a16:creationId xmlns:a16="http://schemas.microsoft.com/office/drawing/2014/main" id="{CFB67ACF-6B40-26F8-80B6-C161B59BF9BF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5420;p56">
              <a:extLst>
                <a:ext uri="{FF2B5EF4-FFF2-40B4-BE49-F238E27FC236}">
                  <a16:creationId xmlns:a16="http://schemas.microsoft.com/office/drawing/2014/main" id="{E3E5A2E7-7A13-D4C1-8105-1430857A1576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5421;p56">
              <a:extLst>
                <a:ext uri="{FF2B5EF4-FFF2-40B4-BE49-F238E27FC236}">
                  <a16:creationId xmlns:a16="http://schemas.microsoft.com/office/drawing/2014/main" id="{BD7DEFA1-BA16-7796-603F-E8A8BA924451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5422;p56">
              <a:extLst>
                <a:ext uri="{FF2B5EF4-FFF2-40B4-BE49-F238E27FC236}">
                  <a16:creationId xmlns:a16="http://schemas.microsoft.com/office/drawing/2014/main" id="{2F761AD7-2C40-27CF-A320-3083E36416BB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5423;p56">
              <a:extLst>
                <a:ext uri="{FF2B5EF4-FFF2-40B4-BE49-F238E27FC236}">
                  <a16:creationId xmlns:a16="http://schemas.microsoft.com/office/drawing/2014/main" id="{D2287D37-4E27-74A0-579A-33DAE6CD3AA5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5424;p56">
              <a:extLst>
                <a:ext uri="{FF2B5EF4-FFF2-40B4-BE49-F238E27FC236}">
                  <a16:creationId xmlns:a16="http://schemas.microsoft.com/office/drawing/2014/main" id="{37FFF1E6-930B-680A-C4A2-AD0C951C4D17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5425;p56">
              <a:extLst>
                <a:ext uri="{FF2B5EF4-FFF2-40B4-BE49-F238E27FC236}">
                  <a16:creationId xmlns:a16="http://schemas.microsoft.com/office/drawing/2014/main" id="{A1FB06F6-0064-6170-B148-3EF7936B44D2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5426;p56">
              <a:extLst>
                <a:ext uri="{FF2B5EF4-FFF2-40B4-BE49-F238E27FC236}">
                  <a16:creationId xmlns:a16="http://schemas.microsoft.com/office/drawing/2014/main" id="{E3C31110-2094-D307-E6C5-E3FA0A24B4F9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5427;p56">
              <a:extLst>
                <a:ext uri="{FF2B5EF4-FFF2-40B4-BE49-F238E27FC236}">
                  <a16:creationId xmlns:a16="http://schemas.microsoft.com/office/drawing/2014/main" id="{26B8E7B7-BE00-844E-3B54-364BDCC22E81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5428;p56">
              <a:extLst>
                <a:ext uri="{FF2B5EF4-FFF2-40B4-BE49-F238E27FC236}">
                  <a16:creationId xmlns:a16="http://schemas.microsoft.com/office/drawing/2014/main" id="{204A95DE-C310-DB87-26CF-BE884051E302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5429;p56">
              <a:extLst>
                <a:ext uri="{FF2B5EF4-FFF2-40B4-BE49-F238E27FC236}">
                  <a16:creationId xmlns:a16="http://schemas.microsoft.com/office/drawing/2014/main" id="{D55FC591-1DFE-DD67-DC1E-42F8AFFA441B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5430;p56">
              <a:extLst>
                <a:ext uri="{FF2B5EF4-FFF2-40B4-BE49-F238E27FC236}">
                  <a16:creationId xmlns:a16="http://schemas.microsoft.com/office/drawing/2014/main" id="{0C64D0AD-0DDA-F2DE-7CB4-67E94A89B533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5431;p56">
              <a:extLst>
                <a:ext uri="{FF2B5EF4-FFF2-40B4-BE49-F238E27FC236}">
                  <a16:creationId xmlns:a16="http://schemas.microsoft.com/office/drawing/2014/main" id="{C4CEEC0A-475E-B8C0-5851-92623C501E93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5432;p56">
              <a:extLst>
                <a:ext uri="{FF2B5EF4-FFF2-40B4-BE49-F238E27FC236}">
                  <a16:creationId xmlns:a16="http://schemas.microsoft.com/office/drawing/2014/main" id="{F7AF69B0-8C4A-9DCB-CCA1-33E307494496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5433;p56">
              <a:extLst>
                <a:ext uri="{FF2B5EF4-FFF2-40B4-BE49-F238E27FC236}">
                  <a16:creationId xmlns:a16="http://schemas.microsoft.com/office/drawing/2014/main" id="{736767A6-3679-922E-CB0B-E5F1E097166A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5434;p56">
              <a:extLst>
                <a:ext uri="{FF2B5EF4-FFF2-40B4-BE49-F238E27FC236}">
                  <a16:creationId xmlns:a16="http://schemas.microsoft.com/office/drawing/2014/main" id="{BB70BA41-8134-F6A8-6B39-A39E2CCFA803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5435;p56">
              <a:extLst>
                <a:ext uri="{FF2B5EF4-FFF2-40B4-BE49-F238E27FC236}">
                  <a16:creationId xmlns:a16="http://schemas.microsoft.com/office/drawing/2014/main" id="{0E4704F8-26CB-3055-96AD-EDA970759ED8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5436;p56">
              <a:extLst>
                <a:ext uri="{FF2B5EF4-FFF2-40B4-BE49-F238E27FC236}">
                  <a16:creationId xmlns:a16="http://schemas.microsoft.com/office/drawing/2014/main" id="{D7BCA57B-7A9E-6595-939A-F05BB0E16487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5437;p56">
              <a:extLst>
                <a:ext uri="{FF2B5EF4-FFF2-40B4-BE49-F238E27FC236}">
                  <a16:creationId xmlns:a16="http://schemas.microsoft.com/office/drawing/2014/main" id="{389350CC-870E-D77C-4960-C978D501268C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5438;p56">
              <a:extLst>
                <a:ext uri="{FF2B5EF4-FFF2-40B4-BE49-F238E27FC236}">
                  <a16:creationId xmlns:a16="http://schemas.microsoft.com/office/drawing/2014/main" id="{6909A408-2E98-D26B-0874-A52D31091ADF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5439;p56">
              <a:extLst>
                <a:ext uri="{FF2B5EF4-FFF2-40B4-BE49-F238E27FC236}">
                  <a16:creationId xmlns:a16="http://schemas.microsoft.com/office/drawing/2014/main" id="{7773D381-EBF8-EA26-1FAD-21A4E1BF09C6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5440;p56">
              <a:extLst>
                <a:ext uri="{FF2B5EF4-FFF2-40B4-BE49-F238E27FC236}">
                  <a16:creationId xmlns:a16="http://schemas.microsoft.com/office/drawing/2014/main" id="{4FD8D0FB-9BEE-14CE-A4E2-6AEB4A82E6DA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5441;p56">
              <a:extLst>
                <a:ext uri="{FF2B5EF4-FFF2-40B4-BE49-F238E27FC236}">
                  <a16:creationId xmlns:a16="http://schemas.microsoft.com/office/drawing/2014/main" id="{E86F1A8C-8AFB-9A22-0532-A94463F48816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5442;p56">
              <a:extLst>
                <a:ext uri="{FF2B5EF4-FFF2-40B4-BE49-F238E27FC236}">
                  <a16:creationId xmlns:a16="http://schemas.microsoft.com/office/drawing/2014/main" id="{16E32198-3A49-0EC8-3D9D-0C411CD729B6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5443;p56">
              <a:extLst>
                <a:ext uri="{FF2B5EF4-FFF2-40B4-BE49-F238E27FC236}">
                  <a16:creationId xmlns:a16="http://schemas.microsoft.com/office/drawing/2014/main" id="{B67059B5-10EA-3A90-A750-8F9589343B64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5444;p56">
              <a:extLst>
                <a:ext uri="{FF2B5EF4-FFF2-40B4-BE49-F238E27FC236}">
                  <a16:creationId xmlns:a16="http://schemas.microsoft.com/office/drawing/2014/main" id="{41EEE079-15A2-B1B2-CEEF-F0223AA9DEB3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5445;p56">
              <a:extLst>
                <a:ext uri="{FF2B5EF4-FFF2-40B4-BE49-F238E27FC236}">
                  <a16:creationId xmlns:a16="http://schemas.microsoft.com/office/drawing/2014/main" id="{C8116D9C-9BAC-9835-1C8F-53CD8C651642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5446;p56">
              <a:extLst>
                <a:ext uri="{FF2B5EF4-FFF2-40B4-BE49-F238E27FC236}">
                  <a16:creationId xmlns:a16="http://schemas.microsoft.com/office/drawing/2014/main" id="{E0A6F2BE-354A-EC1B-FF45-06DB49358863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5447;p56">
              <a:extLst>
                <a:ext uri="{FF2B5EF4-FFF2-40B4-BE49-F238E27FC236}">
                  <a16:creationId xmlns:a16="http://schemas.microsoft.com/office/drawing/2014/main" id="{AEAD0D6F-4264-01BF-9971-9F7DB85B30C1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5448;p56">
              <a:extLst>
                <a:ext uri="{FF2B5EF4-FFF2-40B4-BE49-F238E27FC236}">
                  <a16:creationId xmlns:a16="http://schemas.microsoft.com/office/drawing/2014/main" id="{BAB38E4F-A6AC-91A0-3DB5-757C683AFDE8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5449;p56">
              <a:extLst>
                <a:ext uri="{FF2B5EF4-FFF2-40B4-BE49-F238E27FC236}">
                  <a16:creationId xmlns:a16="http://schemas.microsoft.com/office/drawing/2014/main" id="{97DF3011-4022-6BCE-9148-00901E4C9BE5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5450;p56">
              <a:extLst>
                <a:ext uri="{FF2B5EF4-FFF2-40B4-BE49-F238E27FC236}">
                  <a16:creationId xmlns:a16="http://schemas.microsoft.com/office/drawing/2014/main" id="{B9990CCA-0BAB-8225-2B68-C18B0D013AD5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5451;p56">
              <a:extLst>
                <a:ext uri="{FF2B5EF4-FFF2-40B4-BE49-F238E27FC236}">
                  <a16:creationId xmlns:a16="http://schemas.microsoft.com/office/drawing/2014/main" id="{70A9C36D-4FFC-C2B8-72C2-9F2F113592C1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5452;p56">
              <a:extLst>
                <a:ext uri="{FF2B5EF4-FFF2-40B4-BE49-F238E27FC236}">
                  <a16:creationId xmlns:a16="http://schemas.microsoft.com/office/drawing/2014/main" id="{111347E8-ECC6-47F8-B428-59154944D8C3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5453;p56">
              <a:extLst>
                <a:ext uri="{FF2B5EF4-FFF2-40B4-BE49-F238E27FC236}">
                  <a16:creationId xmlns:a16="http://schemas.microsoft.com/office/drawing/2014/main" id="{391DFF2B-BCCE-E299-E0C6-DD7136D9F724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5454;p56">
              <a:extLst>
                <a:ext uri="{FF2B5EF4-FFF2-40B4-BE49-F238E27FC236}">
                  <a16:creationId xmlns:a16="http://schemas.microsoft.com/office/drawing/2014/main" id="{56958735-3607-8F96-AD7C-91A806E980AE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5455;p56">
              <a:extLst>
                <a:ext uri="{FF2B5EF4-FFF2-40B4-BE49-F238E27FC236}">
                  <a16:creationId xmlns:a16="http://schemas.microsoft.com/office/drawing/2014/main" id="{45FFD85D-F23B-2AB6-E440-8A80A4340CB0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5456;p56">
              <a:extLst>
                <a:ext uri="{FF2B5EF4-FFF2-40B4-BE49-F238E27FC236}">
                  <a16:creationId xmlns:a16="http://schemas.microsoft.com/office/drawing/2014/main" id="{890DA292-2D54-E632-A5DF-E86354ABCD24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5457;p56">
              <a:extLst>
                <a:ext uri="{FF2B5EF4-FFF2-40B4-BE49-F238E27FC236}">
                  <a16:creationId xmlns:a16="http://schemas.microsoft.com/office/drawing/2014/main" id="{D41179BA-2808-1C18-5D35-A505415B82D8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5458;p56">
              <a:extLst>
                <a:ext uri="{FF2B5EF4-FFF2-40B4-BE49-F238E27FC236}">
                  <a16:creationId xmlns:a16="http://schemas.microsoft.com/office/drawing/2014/main" id="{1029EEEE-E576-8620-487A-61B904C43ACC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5459;p56">
              <a:extLst>
                <a:ext uri="{FF2B5EF4-FFF2-40B4-BE49-F238E27FC236}">
                  <a16:creationId xmlns:a16="http://schemas.microsoft.com/office/drawing/2014/main" id="{ECE18C81-E19F-893F-2214-16FB86200402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5460;p56">
              <a:extLst>
                <a:ext uri="{FF2B5EF4-FFF2-40B4-BE49-F238E27FC236}">
                  <a16:creationId xmlns:a16="http://schemas.microsoft.com/office/drawing/2014/main" id="{CBDB7D0C-D97E-8028-ACFC-67060B849438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5461;p56">
              <a:extLst>
                <a:ext uri="{FF2B5EF4-FFF2-40B4-BE49-F238E27FC236}">
                  <a16:creationId xmlns:a16="http://schemas.microsoft.com/office/drawing/2014/main" id="{C4B13AAB-2B5B-6CFF-E491-EC232396812B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5462;p56">
              <a:extLst>
                <a:ext uri="{FF2B5EF4-FFF2-40B4-BE49-F238E27FC236}">
                  <a16:creationId xmlns:a16="http://schemas.microsoft.com/office/drawing/2014/main" id="{164C6989-1F2E-3F63-D8A9-2287E2E307A3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5463;p56">
              <a:extLst>
                <a:ext uri="{FF2B5EF4-FFF2-40B4-BE49-F238E27FC236}">
                  <a16:creationId xmlns:a16="http://schemas.microsoft.com/office/drawing/2014/main" id="{72BF0255-E170-E7DC-AA69-B7C448B1B251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5464;p56">
              <a:extLst>
                <a:ext uri="{FF2B5EF4-FFF2-40B4-BE49-F238E27FC236}">
                  <a16:creationId xmlns:a16="http://schemas.microsoft.com/office/drawing/2014/main" id="{B4DA5CB3-3652-19B9-9122-1DE22148F9C6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5465;p56">
              <a:extLst>
                <a:ext uri="{FF2B5EF4-FFF2-40B4-BE49-F238E27FC236}">
                  <a16:creationId xmlns:a16="http://schemas.microsoft.com/office/drawing/2014/main" id="{666C2DE0-3733-1C2A-1DDB-1EA456394B97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5466;p56">
              <a:extLst>
                <a:ext uri="{FF2B5EF4-FFF2-40B4-BE49-F238E27FC236}">
                  <a16:creationId xmlns:a16="http://schemas.microsoft.com/office/drawing/2014/main" id="{458343FE-99E1-9300-70DC-B4662A19246D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5467;p56">
              <a:extLst>
                <a:ext uri="{FF2B5EF4-FFF2-40B4-BE49-F238E27FC236}">
                  <a16:creationId xmlns:a16="http://schemas.microsoft.com/office/drawing/2014/main" id="{64D9B361-0802-5C8C-8A89-684D31FBA269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5468;p56">
              <a:extLst>
                <a:ext uri="{FF2B5EF4-FFF2-40B4-BE49-F238E27FC236}">
                  <a16:creationId xmlns:a16="http://schemas.microsoft.com/office/drawing/2014/main" id="{1DACC361-C148-9406-2FA4-21D5F30B22A9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5469;p56">
              <a:extLst>
                <a:ext uri="{FF2B5EF4-FFF2-40B4-BE49-F238E27FC236}">
                  <a16:creationId xmlns:a16="http://schemas.microsoft.com/office/drawing/2014/main" id="{1F76C363-182A-0108-37A8-0D71FF9490E3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5470;p56">
              <a:extLst>
                <a:ext uri="{FF2B5EF4-FFF2-40B4-BE49-F238E27FC236}">
                  <a16:creationId xmlns:a16="http://schemas.microsoft.com/office/drawing/2014/main" id="{2C2AF8FB-183E-5828-9DCB-6C99DCB377DF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5471;p56">
              <a:extLst>
                <a:ext uri="{FF2B5EF4-FFF2-40B4-BE49-F238E27FC236}">
                  <a16:creationId xmlns:a16="http://schemas.microsoft.com/office/drawing/2014/main" id="{D31DA25F-65EC-6339-C3EB-3DC1FE7A8FFD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5472;p56">
              <a:extLst>
                <a:ext uri="{FF2B5EF4-FFF2-40B4-BE49-F238E27FC236}">
                  <a16:creationId xmlns:a16="http://schemas.microsoft.com/office/drawing/2014/main" id="{932F0304-A72F-7BCC-CF87-FD529A109A56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5473;p56">
              <a:extLst>
                <a:ext uri="{FF2B5EF4-FFF2-40B4-BE49-F238E27FC236}">
                  <a16:creationId xmlns:a16="http://schemas.microsoft.com/office/drawing/2014/main" id="{998BAF74-0999-7C82-A8E7-3F7A22336037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5474;p56">
              <a:extLst>
                <a:ext uri="{FF2B5EF4-FFF2-40B4-BE49-F238E27FC236}">
                  <a16:creationId xmlns:a16="http://schemas.microsoft.com/office/drawing/2014/main" id="{9F533C33-9FE6-F3D4-BBD1-D4F953D93960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5475;p56">
              <a:extLst>
                <a:ext uri="{FF2B5EF4-FFF2-40B4-BE49-F238E27FC236}">
                  <a16:creationId xmlns:a16="http://schemas.microsoft.com/office/drawing/2014/main" id="{08F59088-49A5-78B3-9F6C-FDF8E0816AA6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5476;p56">
              <a:extLst>
                <a:ext uri="{FF2B5EF4-FFF2-40B4-BE49-F238E27FC236}">
                  <a16:creationId xmlns:a16="http://schemas.microsoft.com/office/drawing/2014/main" id="{368D89F7-3C74-BE59-C1E3-B9D933D2763D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5477;p56">
              <a:extLst>
                <a:ext uri="{FF2B5EF4-FFF2-40B4-BE49-F238E27FC236}">
                  <a16:creationId xmlns:a16="http://schemas.microsoft.com/office/drawing/2014/main" id="{FAD63EE8-2084-29B1-89DC-193030D56266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5478;p56">
              <a:extLst>
                <a:ext uri="{FF2B5EF4-FFF2-40B4-BE49-F238E27FC236}">
                  <a16:creationId xmlns:a16="http://schemas.microsoft.com/office/drawing/2014/main" id="{5F4EA8A3-3DAE-6D7C-A754-5ADDE6927260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5479;p56">
              <a:extLst>
                <a:ext uri="{FF2B5EF4-FFF2-40B4-BE49-F238E27FC236}">
                  <a16:creationId xmlns:a16="http://schemas.microsoft.com/office/drawing/2014/main" id="{908C632F-422E-36B5-6A7E-4EF53AE0818F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5480;p56">
              <a:extLst>
                <a:ext uri="{FF2B5EF4-FFF2-40B4-BE49-F238E27FC236}">
                  <a16:creationId xmlns:a16="http://schemas.microsoft.com/office/drawing/2014/main" id="{5C29B5D0-FB2F-AE51-0EF0-EE552DAC96D1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5481;p56">
              <a:extLst>
                <a:ext uri="{FF2B5EF4-FFF2-40B4-BE49-F238E27FC236}">
                  <a16:creationId xmlns:a16="http://schemas.microsoft.com/office/drawing/2014/main" id="{BE1B2B0C-41AE-47D0-4E8C-76BCD65519D9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5482;p56">
              <a:extLst>
                <a:ext uri="{FF2B5EF4-FFF2-40B4-BE49-F238E27FC236}">
                  <a16:creationId xmlns:a16="http://schemas.microsoft.com/office/drawing/2014/main" id="{B1760343-9C88-C1A8-1A05-A2B34732AE46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5483;p56">
              <a:extLst>
                <a:ext uri="{FF2B5EF4-FFF2-40B4-BE49-F238E27FC236}">
                  <a16:creationId xmlns:a16="http://schemas.microsoft.com/office/drawing/2014/main" id="{8C2B8120-D661-9C0A-3688-92E3E5A36E89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5484;p56">
              <a:extLst>
                <a:ext uri="{FF2B5EF4-FFF2-40B4-BE49-F238E27FC236}">
                  <a16:creationId xmlns:a16="http://schemas.microsoft.com/office/drawing/2014/main" id="{4EAF1F3B-BB1A-34C1-DF4E-D2EC9B9E797A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5485;p56">
              <a:extLst>
                <a:ext uri="{FF2B5EF4-FFF2-40B4-BE49-F238E27FC236}">
                  <a16:creationId xmlns:a16="http://schemas.microsoft.com/office/drawing/2014/main" id="{621D19D9-9188-4CF5-EBB9-C5FDCE4591A2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5486;p56">
              <a:extLst>
                <a:ext uri="{FF2B5EF4-FFF2-40B4-BE49-F238E27FC236}">
                  <a16:creationId xmlns:a16="http://schemas.microsoft.com/office/drawing/2014/main" id="{C23A1C44-3559-0A17-7C42-FF54C6FA5244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5487;p56">
              <a:extLst>
                <a:ext uri="{FF2B5EF4-FFF2-40B4-BE49-F238E27FC236}">
                  <a16:creationId xmlns:a16="http://schemas.microsoft.com/office/drawing/2014/main" id="{21BDB310-A9EC-AAA3-CB2D-0B5AE455E0C4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5488;p56">
              <a:extLst>
                <a:ext uri="{FF2B5EF4-FFF2-40B4-BE49-F238E27FC236}">
                  <a16:creationId xmlns:a16="http://schemas.microsoft.com/office/drawing/2014/main" id="{018CA89E-6DCD-F326-A884-134B7D4A6D1B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5489;p56">
              <a:extLst>
                <a:ext uri="{FF2B5EF4-FFF2-40B4-BE49-F238E27FC236}">
                  <a16:creationId xmlns:a16="http://schemas.microsoft.com/office/drawing/2014/main" id="{D31462FB-B34C-DD38-28C5-FD8F143283B8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5490;p56">
              <a:extLst>
                <a:ext uri="{FF2B5EF4-FFF2-40B4-BE49-F238E27FC236}">
                  <a16:creationId xmlns:a16="http://schemas.microsoft.com/office/drawing/2014/main" id="{1E4477FD-6EF5-E894-D59B-3EBE653D9874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5491;p56">
              <a:extLst>
                <a:ext uri="{FF2B5EF4-FFF2-40B4-BE49-F238E27FC236}">
                  <a16:creationId xmlns:a16="http://schemas.microsoft.com/office/drawing/2014/main" id="{AF38FB19-298D-DE5F-B9D7-ABF2CED4EB56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5492;p56">
              <a:extLst>
                <a:ext uri="{FF2B5EF4-FFF2-40B4-BE49-F238E27FC236}">
                  <a16:creationId xmlns:a16="http://schemas.microsoft.com/office/drawing/2014/main" id="{F07038C1-93D8-993F-511B-121DD122D58A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5493;p56">
              <a:extLst>
                <a:ext uri="{FF2B5EF4-FFF2-40B4-BE49-F238E27FC236}">
                  <a16:creationId xmlns:a16="http://schemas.microsoft.com/office/drawing/2014/main" id="{C23D4DDF-D8A9-10B6-B5BB-280489E7988D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5494;p56">
              <a:extLst>
                <a:ext uri="{FF2B5EF4-FFF2-40B4-BE49-F238E27FC236}">
                  <a16:creationId xmlns:a16="http://schemas.microsoft.com/office/drawing/2014/main" id="{2383FB49-7471-DE31-67D0-1BA274C57B11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5495;p56">
              <a:extLst>
                <a:ext uri="{FF2B5EF4-FFF2-40B4-BE49-F238E27FC236}">
                  <a16:creationId xmlns:a16="http://schemas.microsoft.com/office/drawing/2014/main" id="{50B06C34-1730-E73D-AC3B-6FDD70859B7A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5496;p56">
              <a:extLst>
                <a:ext uri="{FF2B5EF4-FFF2-40B4-BE49-F238E27FC236}">
                  <a16:creationId xmlns:a16="http://schemas.microsoft.com/office/drawing/2014/main" id="{DC6A821B-1E0E-5DFF-3AA3-AB35BC9C2E92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5497;p56">
              <a:extLst>
                <a:ext uri="{FF2B5EF4-FFF2-40B4-BE49-F238E27FC236}">
                  <a16:creationId xmlns:a16="http://schemas.microsoft.com/office/drawing/2014/main" id="{6E3A94FF-BF30-39C5-1409-D239DA49FC11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5498;p56">
              <a:extLst>
                <a:ext uri="{FF2B5EF4-FFF2-40B4-BE49-F238E27FC236}">
                  <a16:creationId xmlns:a16="http://schemas.microsoft.com/office/drawing/2014/main" id="{EECBB1F3-254B-F58E-A5E5-0E8DC0807011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5499;p56">
              <a:extLst>
                <a:ext uri="{FF2B5EF4-FFF2-40B4-BE49-F238E27FC236}">
                  <a16:creationId xmlns:a16="http://schemas.microsoft.com/office/drawing/2014/main" id="{D6CF4333-EB90-78F8-C8CB-689564BA39EF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5500;p56">
              <a:extLst>
                <a:ext uri="{FF2B5EF4-FFF2-40B4-BE49-F238E27FC236}">
                  <a16:creationId xmlns:a16="http://schemas.microsoft.com/office/drawing/2014/main" id="{74054F7C-F810-98AE-82EE-496CCDC0C1D9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5501;p56">
              <a:extLst>
                <a:ext uri="{FF2B5EF4-FFF2-40B4-BE49-F238E27FC236}">
                  <a16:creationId xmlns:a16="http://schemas.microsoft.com/office/drawing/2014/main" id="{82D8B9BA-1AE4-758B-F836-6C7BD0431BEA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5502;p56">
              <a:extLst>
                <a:ext uri="{FF2B5EF4-FFF2-40B4-BE49-F238E27FC236}">
                  <a16:creationId xmlns:a16="http://schemas.microsoft.com/office/drawing/2014/main" id="{61AA8C79-0006-EB9E-3D14-E069495B2236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5503;p56">
              <a:extLst>
                <a:ext uri="{FF2B5EF4-FFF2-40B4-BE49-F238E27FC236}">
                  <a16:creationId xmlns:a16="http://schemas.microsoft.com/office/drawing/2014/main" id="{429CFFAF-E620-0633-7AC5-C88F63E15BDE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5504;p56">
              <a:extLst>
                <a:ext uri="{FF2B5EF4-FFF2-40B4-BE49-F238E27FC236}">
                  <a16:creationId xmlns:a16="http://schemas.microsoft.com/office/drawing/2014/main" id="{351F9679-72FD-6E5F-0446-78E9260ACB71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5505;p56">
              <a:extLst>
                <a:ext uri="{FF2B5EF4-FFF2-40B4-BE49-F238E27FC236}">
                  <a16:creationId xmlns:a16="http://schemas.microsoft.com/office/drawing/2014/main" id="{6B3F4D11-2376-8702-46FE-C1373E755129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5506;p56">
              <a:extLst>
                <a:ext uri="{FF2B5EF4-FFF2-40B4-BE49-F238E27FC236}">
                  <a16:creationId xmlns:a16="http://schemas.microsoft.com/office/drawing/2014/main" id="{BD9FE634-F645-98BD-C71E-05578FBB5A94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5507;p56">
              <a:extLst>
                <a:ext uri="{FF2B5EF4-FFF2-40B4-BE49-F238E27FC236}">
                  <a16:creationId xmlns:a16="http://schemas.microsoft.com/office/drawing/2014/main" id="{26D60A45-D983-448B-9B41-0F804042E4D2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5508;p56">
              <a:extLst>
                <a:ext uri="{FF2B5EF4-FFF2-40B4-BE49-F238E27FC236}">
                  <a16:creationId xmlns:a16="http://schemas.microsoft.com/office/drawing/2014/main" id="{6CDF47F6-1F65-4B09-3EA5-F7B106DF06D1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5509;p56">
              <a:extLst>
                <a:ext uri="{FF2B5EF4-FFF2-40B4-BE49-F238E27FC236}">
                  <a16:creationId xmlns:a16="http://schemas.microsoft.com/office/drawing/2014/main" id="{1B843B3C-68F8-BBA3-3449-96D4EE45C31E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5510;p56">
              <a:extLst>
                <a:ext uri="{FF2B5EF4-FFF2-40B4-BE49-F238E27FC236}">
                  <a16:creationId xmlns:a16="http://schemas.microsoft.com/office/drawing/2014/main" id="{EBEDB57B-E40B-FC99-10BC-42D151AE58C2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5511;p56">
              <a:extLst>
                <a:ext uri="{FF2B5EF4-FFF2-40B4-BE49-F238E27FC236}">
                  <a16:creationId xmlns:a16="http://schemas.microsoft.com/office/drawing/2014/main" id="{9B9EF05E-3CF5-19BD-6E70-DEE312B7B03C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5512;p56">
              <a:extLst>
                <a:ext uri="{FF2B5EF4-FFF2-40B4-BE49-F238E27FC236}">
                  <a16:creationId xmlns:a16="http://schemas.microsoft.com/office/drawing/2014/main" id="{D9B96171-5D30-24DF-9B92-D5A3B24FB9D3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5513;p56">
              <a:extLst>
                <a:ext uri="{FF2B5EF4-FFF2-40B4-BE49-F238E27FC236}">
                  <a16:creationId xmlns:a16="http://schemas.microsoft.com/office/drawing/2014/main" id="{3B5ECBDF-7D18-E829-884F-7A38FA639D90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5514;p56">
              <a:extLst>
                <a:ext uri="{FF2B5EF4-FFF2-40B4-BE49-F238E27FC236}">
                  <a16:creationId xmlns:a16="http://schemas.microsoft.com/office/drawing/2014/main" id="{BAF4E417-0D57-87FD-B391-08CC04587820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5515;p56">
              <a:extLst>
                <a:ext uri="{FF2B5EF4-FFF2-40B4-BE49-F238E27FC236}">
                  <a16:creationId xmlns:a16="http://schemas.microsoft.com/office/drawing/2014/main" id="{FDA8E5A4-A395-067D-EAC6-097C827BA943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5516;p56">
              <a:extLst>
                <a:ext uri="{FF2B5EF4-FFF2-40B4-BE49-F238E27FC236}">
                  <a16:creationId xmlns:a16="http://schemas.microsoft.com/office/drawing/2014/main" id="{003A0718-F6D2-135C-7307-AE1A090B5151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5517;p56">
              <a:extLst>
                <a:ext uri="{FF2B5EF4-FFF2-40B4-BE49-F238E27FC236}">
                  <a16:creationId xmlns:a16="http://schemas.microsoft.com/office/drawing/2014/main" id="{5603004C-B275-8E42-ECD8-90E96F7682F2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5518;p56">
              <a:extLst>
                <a:ext uri="{FF2B5EF4-FFF2-40B4-BE49-F238E27FC236}">
                  <a16:creationId xmlns:a16="http://schemas.microsoft.com/office/drawing/2014/main" id="{64AEB853-5F90-F544-9331-540F2FBA0D21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5519;p56">
              <a:extLst>
                <a:ext uri="{FF2B5EF4-FFF2-40B4-BE49-F238E27FC236}">
                  <a16:creationId xmlns:a16="http://schemas.microsoft.com/office/drawing/2014/main" id="{F4E8EE38-9A87-590E-4460-93B1B7D75B95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5520;p56">
              <a:extLst>
                <a:ext uri="{FF2B5EF4-FFF2-40B4-BE49-F238E27FC236}">
                  <a16:creationId xmlns:a16="http://schemas.microsoft.com/office/drawing/2014/main" id="{CCC23BCF-ABF2-57D0-FE91-966140584C69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5521;p56">
              <a:extLst>
                <a:ext uri="{FF2B5EF4-FFF2-40B4-BE49-F238E27FC236}">
                  <a16:creationId xmlns:a16="http://schemas.microsoft.com/office/drawing/2014/main" id="{79C56C58-1ED1-53C9-C43A-3348DC0CD63E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5522;p56">
              <a:extLst>
                <a:ext uri="{FF2B5EF4-FFF2-40B4-BE49-F238E27FC236}">
                  <a16:creationId xmlns:a16="http://schemas.microsoft.com/office/drawing/2014/main" id="{E5BA52C4-EE88-AFBD-B845-21E48E805792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5523;p56">
              <a:extLst>
                <a:ext uri="{FF2B5EF4-FFF2-40B4-BE49-F238E27FC236}">
                  <a16:creationId xmlns:a16="http://schemas.microsoft.com/office/drawing/2014/main" id="{87EC27CC-9BDA-9AE3-C7B4-9C504BA45D1C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5524;p56">
              <a:extLst>
                <a:ext uri="{FF2B5EF4-FFF2-40B4-BE49-F238E27FC236}">
                  <a16:creationId xmlns:a16="http://schemas.microsoft.com/office/drawing/2014/main" id="{389EF84D-94AB-98D6-12D1-FBF838486340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5525;p56">
              <a:extLst>
                <a:ext uri="{FF2B5EF4-FFF2-40B4-BE49-F238E27FC236}">
                  <a16:creationId xmlns:a16="http://schemas.microsoft.com/office/drawing/2014/main" id="{DBB52FB5-FE3A-8BF8-4280-9DC3E5894FC2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5526;p56">
              <a:extLst>
                <a:ext uri="{FF2B5EF4-FFF2-40B4-BE49-F238E27FC236}">
                  <a16:creationId xmlns:a16="http://schemas.microsoft.com/office/drawing/2014/main" id="{0AC683F3-E24E-F0E2-A15D-631D3671C246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5527;p56">
              <a:extLst>
                <a:ext uri="{FF2B5EF4-FFF2-40B4-BE49-F238E27FC236}">
                  <a16:creationId xmlns:a16="http://schemas.microsoft.com/office/drawing/2014/main" id="{79C73750-6D08-7266-C230-22862C6AC330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5528;p56">
              <a:extLst>
                <a:ext uri="{FF2B5EF4-FFF2-40B4-BE49-F238E27FC236}">
                  <a16:creationId xmlns:a16="http://schemas.microsoft.com/office/drawing/2014/main" id="{5D7BAAF6-7C9A-418A-83A1-8A21D26C35AE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5529;p56">
              <a:extLst>
                <a:ext uri="{FF2B5EF4-FFF2-40B4-BE49-F238E27FC236}">
                  <a16:creationId xmlns:a16="http://schemas.microsoft.com/office/drawing/2014/main" id="{848EA5BF-C424-6AD1-7971-CFBDAA5BC638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5530;p56">
              <a:extLst>
                <a:ext uri="{FF2B5EF4-FFF2-40B4-BE49-F238E27FC236}">
                  <a16:creationId xmlns:a16="http://schemas.microsoft.com/office/drawing/2014/main" id="{CE3B28BA-1C6D-4450-2395-668F2B22DE02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5531;p56">
              <a:extLst>
                <a:ext uri="{FF2B5EF4-FFF2-40B4-BE49-F238E27FC236}">
                  <a16:creationId xmlns:a16="http://schemas.microsoft.com/office/drawing/2014/main" id="{90611519-A424-857A-9087-910FAD14C7DD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5532;p56">
              <a:extLst>
                <a:ext uri="{FF2B5EF4-FFF2-40B4-BE49-F238E27FC236}">
                  <a16:creationId xmlns:a16="http://schemas.microsoft.com/office/drawing/2014/main" id="{28D5B514-122A-2000-CD96-C7DF2D5FBA72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5533;p56">
              <a:extLst>
                <a:ext uri="{FF2B5EF4-FFF2-40B4-BE49-F238E27FC236}">
                  <a16:creationId xmlns:a16="http://schemas.microsoft.com/office/drawing/2014/main" id="{7279FDD8-5C09-0992-406F-A722AD29F9FA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5534;p56">
              <a:extLst>
                <a:ext uri="{FF2B5EF4-FFF2-40B4-BE49-F238E27FC236}">
                  <a16:creationId xmlns:a16="http://schemas.microsoft.com/office/drawing/2014/main" id="{8C88192D-8E61-34F5-479C-A3ED4C3A07F2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5535;p56">
              <a:extLst>
                <a:ext uri="{FF2B5EF4-FFF2-40B4-BE49-F238E27FC236}">
                  <a16:creationId xmlns:a16="http://schemas.microsoft.com/office/drawing/2014/main" id="{BCC15643-C949-A899-7A9C-5EC91DFF916B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5536;p56">
              <a:extLst>
                <a:ext uri="{FF2B5EF4-FFF2-40B4-BE49-F238E27FC236}">
                  <a16:creationId xmlns:a16="http://schemas.microsoft.com/office/drawing/2014/main" id="{FCD8F6AF-D5DC-574F-628A-CA5D53FE48DD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5537;p56">
              <a:extLst>
                <a:ext uri="{FF2B5EF4-FFF2-40B4-BE49-F238E27FC236}">
                  <a16:creationId xmlns:a16="http://schemas.microsoft.com/office/drawing/2014/main" id="{CA1F3703-C3D7-D694-5553-CFE316BB9B89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5538;p56">
              <a:extLst>
                <a:ext uri="{FF2B5EF4-FFF2-40B4-BE49-F238E27FC236}">
                  <a16:creationId xmlns:a16="http://schemas.microsoft.com/office/drawing/2014/main" id="{1DD02F50-148B-BCCB-FAD5-6B56F3A8DA68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5539;p56">
              <a:extLst>
                <a:ext uri="{FF2B5EF4-FFF2-40B4-BE49-F238E27FC236}">
                  <a16:creationId xmlns:a16="http://schemas.microsoft.com/office/drawing/2014/main" id="{F8B29ADD-0547-84D9-34E8-FA72E6366E33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5540;p56">
              <a:extLst>
                <a:ext uri="{FF2B5EF4-FFF2-40B4-BE49-F238E27FC236}">
                  <a16:creationId xmlns:a16="http://schemas.microsoft.com/office/drawing/2014/main" id="{128F0075-3BEA-10ED-8437-ECD6796EFC0D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5541;p56">
              <a:extLst>
                <a:ext uri="{FF2B5EF4-FFF2-40B4-BE49-F238E27FC236}">
                  <a16:creationId xmlns:a16="http://schemas.microsoft.com/office/drawing/2014/main" id="{B00B6692-BF6C-FA6C-02BE-62B422D8D4E1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5542;p56">
              <a:extLst>
                <a:ext uri="{FF2B5EF4-FFF2-40B4-BE49-F238E27FC236}">
                  <a16:creationId xmlns:a16="http://schemas.microsoft.com/office/drawing/2014/main" id="{F4D91DAC-FE60-0460-84AD-A1464AF2BCE2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5543;p56">
              <a:extLst>
                <a:ext uri="{FF2B5EF4-FFF2-40B4-BE49-F238E27FC236}">
                  <a16:creationId xmlns:a16="http://schemas.microsoft.com/office/drawing/2014/main" id="{80D70519-8616-3FA1-90B0-A9389B22FDBF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5544;p56">
              <a:extLst>
                <a:ext uri="{FF2B5EF4-FFF2-40B4-BE49-F238E27FC236}">
                  <a16:creationId xmlns:a16="http://schemas.microsoft.com/office/drawing/2014/main" id="{D91B6B69-618B-8CE6-EF33-5717FEE61F89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5545;p56">
              <a:extLst>
                <a:ext uri="{FF2B5EF4-FFF2-40B4-BE49-F238E27FC236}">
                  <a16:creationId xmlns:a16="http://schemas.microsoft.com/office/drawing/2014/main" id="{9F4D3CF8-B91A-AA08-D67D-67F6DB452328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5546;p56">
              <a:extLst>
                <a:ext uri="{FF2B5EF4-FFF2-40B4-BE49-F238E27FC236}">
                  <a16:creationId xmlns:a16="http://schemas.microsoft.com/office/drawing/2014/main" id="{E4849729-25C4-2378-6367-30BC6C7B6819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5547;p56">
              <a:extLst>
                <a:ext uri="{FF2B5EF4-FFF2-40B4-BE49-F238E27FC236}">
                  <a16:creationId xmlns:a16="http://schemas.microsoft.com/office/drawing/2014/main" id="{C48EE741-49B3-BF5F-E897-E17475055225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5548;p56">
              <a:extLst>
                <a:ext uri="{FF2B5EF4-FFF2-40B4-BE49-F238E27FC236}">
                  <a16:creationId xmlns:a16="http://schemas.microsoft.com/office/drawing/2014/main" id="{78D2EED0-0170-FDB3-3A41-CC999183DF6E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5549;p56">
              <a:extLst>
                <a:ext uri="{FF2B5EF4-FFF2-40B4-BE49-F238E27FC236}">
                  <a16:creationId xmlns:a16="http://schemas.microsoft.com/office/drawing/2014/main" id="{76C9191B-4BD5-F159-9F93-4E46994EDF3E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5550;p56">
              <a:extLst>
                <a:ext uri="{FF2B5EF4-FFF2-40B4-BE49-F238E27FC236}">
                  <a16:creationId xmlns:a16="http://schemas.microsoft.com/office/drawing/2014/main" id="{E77B4D10-F102-FB9B-1630-36E9A1142254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5551;p56">
              <a:extLst>
                <a:ext uri="{FF2B5EF4-FFF2-40B4-BE49-F238E27FC236}">
                  <a16:creationId xmlns:a16="http://schemas.microsoft.com/office/drawing/2014/main" id="{CC8A16D1-6D3E-B963-91C0-3A3F11E9A572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5552;p56">
              <a:extLst>
                <a:ext uri="{FF2B5EF4-FFF2-40B4-BE49-F238E27FC236}">
                  <a16:creationId xmlns:a16="http://schemas.microsoft.com/office/drawing/2014/main" id="{72C9BDEC-CFB6-2234-7CFB-BC205D8BC13B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5553;p56">
              <a:extLst>
                <a:ext uri="{FF2B5EF4-FFF2-40B4-BE49-F238E27FC236}">
                  <a16:creationId xmlns:a16="http://schemas.microsoft.com/office/drawing/2014/main" id="{AAD93409-5102-585D-F576-1A175611D324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5554;p56">
              <a:extLst>
                <a:ext uri="{FF2B5EF4-FFF2-40B4-BE49-F238E27FC236}">
                  <a16:creationId xmlns:a16="http://schemas.microsoft.com/office/drawing/2014/main" id="{57C1B82F-903A-E35F-FDBC-E57DC62C439B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5555;p56">
              <a:extLst>
                <a:ext uri="{FF2B5EF4-FFF2-40B4-BE49-F238E27FC236}">
                  <a16:creationId xmlns:a16="http://schemas.microsoft.com/office/drawing/2014/main" id="{23E7B557-8611-9CC7-B635-AF5E52EB9584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5556;p56">
              <a:extLst>
                <a:ext uri="{FF2B5EF4-FFF2-40B4-BE49-F238E27FC236}">
                  <a16:creationId xmlns:a16="http://schemas.microsoft.com/office/drawing/2014/main" id="{127E8F00-E732-E90C-4D12-CC04907DC2E8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5557;p56">
              <a:extLst>
                <a:ext uri="{FF2B5EF4-FFF2-40B4-BE49-F238E27FC236}">
                  <a16:creationId xmlns:a16="http://schemas.microsoft.com/office/drawing/2014/main" id="{80EF3351-C787-6E0D-5F63-03CA6C729B3A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5558;p56">
              <a:extLst>
                <a:ext uri="{FF2B5EF4-FFF2-40B4-BE49-F238E27FC236}">
                  <a16:creationId xmlns:a16="http://schemas.microsoft.com/office/drawing/2014/main" id="{3C5AA7DD-4865-D7A6-077C-98F24F2A89F6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5559;p56">
              <a:extLst>
                <a:ext uri="{FF2B5EF4-FFF2-40B4-BE49-F238E27FC236}">
                  <a16:creationId xmlns:a16="http://schemas.microsoft.com/office/drawing/2014/main" id="{F9A121B6-A87A-EBDD-2CDC-E48F1581458A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5560;p56">
              <a:extLst>
                <a:ext uri="{FF2B5EF4-FFF2-40B4-BE49-F238E27FC236}">
                  <a16:creationId xmlns:a16="http://schemas.microsoft.com/office/drawing/2014/main" id="{9CA0A88B-7499-5020-CEB9-62106283FFC1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5561;p56">
              <a:extLst>
                <a:ext uri="{FF2B5EF4-FFF2-40B4-BE49-F238E27FC236}">
                  <a16:creationId xmlns:a16="http://schemas.microsoft.com/office/drawing/2014/main" id="{0CE56CEB-D16C-B726-FF27-07A5EE441F12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5562;p56">
              <a:extLst>
                <a:ext uri="{FF2B5EF4-FFF2-40B4-BE49-F238E27FC236}">
                  <a16:creationId xmlns:a16="http://schemas.microsoft.com/office/drawing/2014/main" id="{B3AF73C4-3E02-2562-0A26-2A5DBAD02E6E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5563;p56">
              <a:extLst>
                <a:ext uri="{FF2B5EF4-FFF2-40B4-BE49-F238E27FC236}">
                  <a16:creationId xmlns:a16="http://schemas.microsoft.com/office/drawing/2014/main" id="{A1098554-6C5A-131E-DFDB-5046BC0AFD63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5564;p56">
              <a:extLst>
                <a:ext uri="{FF2B5EF4-FFF2-40B4-BE49-F238E27FC236}">
                  <a16:creationId xmlns:a16="http://schemas.microsoft.com/office/drawing/2014/main" id="{E9996CA3-8B1B-6FF9-D84B-307195B2A25F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5565;p56">
              <a:extLst>
                <a:ext uri="{FF2B5EF4-FFF2-40B4-BE49-F238E27FC236}">
                  <a16:creationId xmlns:a16="http://schemas.microsoft.com/office/drawing/2014/main" id="{35EE76AC-73DC-A503-0E97-56024259F4CB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5566;p56">
              <a:extLst>
                <a:ext uri="{FF2B5EF4-FFF2-40B4-BE49-F238E27FC236}">
                  <a16:creationId xmlns:a16="http://schemas.microsoft.com/office/drawing/2014/main" id="{4A5B73BA-4576-3874-C165-1E3E09CC7B4D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5567;p56">
              <a:extLst>
                <a:ext uri="{FF2B5EF4-FFF2-40B4-BE49-F238E27FC236}">
                  <a16:creationId xmlns:a16="http://schemas.microsoft.com/office/drawing/2014/main" id="{62DA8085-A541-121E-6762-38994070A215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5568;p56">
              <a:extLst>
                <a:ext uri="{FF2B5EF4-FFF2-40B4-BE49-F238E27FC236}">
                  <a16:creationId xmlns:a16="http://schemas.microsoft.com/office/drawing/2014/main" id="{D94B567A-51F5-7740-534B-B4C616D77D71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5569;p56">
              <a:extLst>
                <a:ext uri="{FF2B5EF4-FFF2-40B4-BE49-F238E27FC236}">
                  <a16:creationId xmlns:a16="http://schemas.microsoft.com/office/drawing/2014/main" id="{F7BDCCD1-06A9-8816-3A4C-5B09CEF20B41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5570;p56">
              <a:extLst>
                <a:ext uri="{FF2B5EF4-FFF2-40B4-BE49-F238E27FC236}">
                  <a16:creationId xmlns:a16="http://schemas.microsoft.com/office/drawing/2014/main" id="{DBC12C23-651A-B22E-92CF-1F663099EFBC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5571;p56">
              <a:extLst>
                <a:ext uri="{FF2B5EF4-FFF2-40B4-BE49-F238E27FC236}">
                  <a16:creationId xmlns:a16="http://schemas.microsoft.com/office/drawing/2014/main" id="{1F22C2A6-4B50-2B75-62FA-BF91B8172E8A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5572;p56">
              <a:extLst>
                <a:ext uri="{FF2B5EF4-FFF2-40B4-BE49-F238E27FC236}">
                  <a16:creationId xmlns:a16="http://schemas.microsoft.com/office/drawing/2014/main" id="{8A2BB057-2A47-A3C1-1AD4-E3815AFCB238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5573;p56">
              <a:extLst>
                <a:ext uri="{FF2B5EF4-FFF2-40B4-BE49-F238E27FC236}">
                  <a16:creationId xmlns:a16="http://schemas.microsoft.com/office/drawing/2014/main" id="{3A79C2D1-8601-FF3B-AAF8-DA3A01A066A7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5574;p56">
              <a:extLst>
                <a:ext uri="{FF2B5EF4-FFF2-40B4-BE49-F238E27FC236}">
                  <a16:creationId xmlns:a16="http://schemas.microsoft.com/office/drawing/2014/main" id="{2E8CE54A-D6C9-D51D-4047-F5D90162A0B2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5575;p56">
              <a:extLst>
                <a:ext uri="{FF2B5EF4-FFF2-40B4-BE49-F238E27FC236}">
                  <a16:creationId xmlns:a16="http://schemas.microsoft.com/office/drawing/2014/main" id="{58BAE4ED-844D-C4F5-7616-2EE68D2593F7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5576;p56">
              <a:extLst>
                <a:ext uri="{FF2B5EF4-FFF2-40B4-BE49-F238E27FC236}">
                  <a16:creationId xmlns:a16="http://schemas.microsoft.com/office/drawing/2014/main" id="{1164F37E-E6BB-8EE6-B2FC-2BBD49596DB5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5577;p56">
              <a:extLst>
                <a:ext uri="{FF2B5EF4-FFF2-40B4-BE49-F238E27FC236}">
                  <a16:creationId xmlns:a16="http://schemas.microsoft.com/office/drawing/2014/main" id="{D7ABF27E-3AA3-29A6-636B-33F7381186D6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5578;p56">
              <a:extLst>
                <a:ext uri="{FF2B5EF4-FFF2-40B4-BE49-F238E27FC236}">
                  <a16:creationId xmlns:a16="http://schemas.microsoft.com/office/drawing/2014/main" id="{E9D25EF3-4348-5091-3F9E-6FBE0EB78599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5579;p56">
              <a:extLst>
                <a:ext uri="{FF2B5EF4-FFF2-40B4-BE49-F238E27FC236}">
                  <a16:creationId xmlns:a16="http://schemas.microsoft.com/office/drawing/2014/main" id="{694DF3AA-047A-06DF-AE04-8E7BD017E6EC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5580;p56">
              <a:extLst>
                <a:ext uri="{FF2B5EF4-FFF2-40B4-BE49-F238E27FC236}">
                  <a16:creationId xmlns:a16="http://schemas.microsoft.com/office/drawing/2014/main" id="{76918E9F-083F-C772-B38B-E4B5BF84A5C0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5581;p56">
              <a:extLst>
                <a:ext uri="{FF2B5EF4-FFF2-40B4-BE49-F238E27FC236}">
                  <a16:creationId xmlns:a16="http://schemas.microsoft.com/office/drawing/2014/main" id="{AA64D986-3199-817F-062D-0A2B71734E5E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5582;p56">
              <a:extLst>
                <a:ext uri="{FF2B5EF4-FFF2-40B4-BE49-F238E27FC236}">
                  <a16:creationId xmlns:a16="http://schemas.microsoft.com/office/drawing/2014/main" id="{83D6DF5C-94A2-2334-DCB0-20D9E26B6F5F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5583;p56">
              <a:extLst>
                <a:ext uri="{FF2B5EF4-FFF2-40B4-BE49-F238E27FC236}">
                  <a16:creationId xmlns:a16="http://schemas.microsoft.com/office/drawing/2014/main" id="{E30047A6-8201-367A-87F2-B5E2983249B4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5584;p56">
              <a:extLst>
                <a:ext uri="{FF2B5EF4-FFF2-40B4-BE49-F238E27FC236}">
                  <a16:creationId xmlns:a16="http://schemas.microsoft.com/office/drawing/2014/main" id="{02E962B5-6813-424C-7771-8D2169CD030D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5585;p56">
              <a:extLst>
                <a:ext uri="{FF2B5EF4-FFF2-40B4-BE49-F238E27FC236}">
                  <a16:creationId xmlns:a16="http://schemas.microsoft.com/office/drawing/2014/main" id="{B9400174-B44C-A064-1225-5177D321FC03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5586;p56">
              <a:extLst>
                <a:ext uri="{FF2B5EF4-FFF2-40B4-BE49-F238E27FC236}">
                  <a16:creationId xmlns:a16="http://schemas.microsoft.com/office/drawing/2014/main" id="{FE1AAD98-D9E7-B237-93E3-1F24B01F9D5B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5587;p56">
              <a:extLst>
                <a:ext uri="{FF2B5EF4-FFF2-40B4-BE49-F238E27FC236}">
                  <a16:creationId xmlns:a16="http://schemas.microsoft.com/office/drawing/2014/main" id="{C0E63D90-2A9C-F441-2B67-A64183860CCA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5588;p56">
              <a:extLst>
                <a:ext uri="{FF2B5EF4-FFF2-40B4-BE49-F238E27FC236}">
                  <a16:creationId xmlns:a16="http://schemas.microsoft.com/office/drawing/2014/main" id="{69D37EB5-9A6A-5883-3BCA-2EF219E77763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5589;p56">
              <a:extLst>
                <a:ext uri="{FF2B5EF4-FFF2-40B4-BE49-F238E27FC236}">
                  <a16:creationId xmlns:a16="http://schemas.microsoft.com/office/drawing/2014/main" id="{B346A76A-3316-ADE0-2684-7572C12C07B0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5590;p56">
              <a:extLst>
                <a:ext uri="{FF2B5EF4-FFF2-40B4-BE49-F238E27FC236}">
                  <a16:creationId xmlns:a16="http://schemas.microsoft.com/office/drawing/2014/main" id="{96155800-09D2-EA25-6DA0-DE9620DB6258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5591;p56">
              <a:extLst>
                <a:ext uri="{FF2B5EF4-FFF2-40B4-BE49-F238E27FC236}">
                  <a16:creationId xmlns:a16="http://schemas.microsoft.com/office/drawing/2014/main" id="{117975D8-A6C5-4B97-689A-B6EC6CF42743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5592;p56">
              <a:extLst>
                <a:ext uri="{FF2B5EF4-FFF2-40B4-BE49-F238E27FC236}">
                  <a16:creationId xmlns:a16="http://schemas.microsoft.com/office/drawing/2014/main" id="{B74A4749-F4A2-0D1F-5885-6F0FB9E8B155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5593;p56">
              <a:extLst>
                <a:ext uri="{FF2B5EF4-FFF2-40B4-BE49-F238E27FC236}">
                  <a16:creationId xmlns:a16="http://schemas.microsoft.com/office/drawing/2014/main" id="{9B1E614D-9A57-3CFE-BDD9-2E75DF733752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5594;p56">
              <a:extLst>
                <a:ext uri="{FF2B5EF4-FFF2-40B4-BE49-F238E27FC236}">
                  <a16:creationId xmlns:a16="http://schemas.microsoft.com/office/drawing/2014/main" id="{7A910D92-7E5B-D9F5-D577-83E7D89E1017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5595;p56">
              <a:extLst>
                <a:ext uri="{FF2B5EF4-FFF2-40B4-BE49-F238E27FC236}">
                  <a16:creationId xmlns:a16="http://schemas.microsoft.com/office/drawing/2014/main" id="{B84702B1-EBA2-E682-B2E3-C8747150D79A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5596;p56">
              <a:extLst>
                <a:ext uri="{FF2B5EF4-FFF2-40B4-BE49-F238E27FC236}">
                  <a16:creationId xmlns:a16="http://schemas.microsoft.com/office/drawing/2014/main" id="{2925A811-E58B-522B-846C-3D6CEA873E03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5597;p56">
              <a:extLst>
                <a:ext uri="{FF2B5EF4-FFF2-40B4-BE49-F238E27FC236}">
                  <a16:creationId xmlns:a16="http://schemas.microsoft.com/office/drawing/2014/main" id="{ECE41AC1-638C-70A2-7622-49C17C9CD5C6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5598;p56">
              <a:extLst>
                <a:ext uri="{FF2B5EF4-FFF2-40B4-BE49-F238E27FC236}">
                  <a16:creationId xmlns:a16="http://schemas.microsoft.com/office/drawing/2014/main" id="{8CB83C8B-F059-A8C7-56C7-DDF7701F3ECC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5599;p56">
              <a:extLst>
                <a:ext uri="{FF2B5EF4-FFF2-40B4-BE49-F238E27FC236}">
                  <a16:creationId xmlns:a16="http://schemas.microsoft.com/office/drawing/2014/main" id="{1FFF5919-ECA0-6F8A-8C08-7BE7F68AFF00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5600;p56">
              <a:extLst>
                <a:ext uri="{FF2B5EF4-FFF2-40B4-BE49-F238E27FC236}">
                  <a16:creationId xmlns:a16="http://schemas.microsoft.com/office/drawing/2014/main" id="{3611D3CA-B349-70E4-E9F5-730339D49244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5601;p56">
              <a:extLst>
                <a:ext uri="{FF2B5EF4-FFF2-40B4-BE49-F238E27FC236}">
                  <a16:creationId xmlns:a16="http://schemas.microsoft.com/office/drawing/2014/main" id="{40B14726-F08F-B97C-B4C5-CB6B21D0FADC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5602;p56">
              <a:extLst>
                <a:ext uri="{FF2B5EF4-FFF2-40B4-BE49-F238E27FC236}">
                  <a16:creationId xmlns:a16="http://schemas.microsoft.com/office/drawing/2014/main" id="{AE3ADB12-623A-B440-90CB-368B2E2D305D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5603;p56">
              <a:extLst>
                <a:ext uri="{FF2B5EF4-FFF2-40B4-BE49-F238E27FC236}">
                  <a16:creationId xmlns:a16="http://schemas.microsoft.com/office/drawing/2014/main" id="{BA7CCABE-D454-6AF7-EEAA-7890924587D2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5604;p56">
              <a:extLst>
                <a:ext uri="{FF2B5EF4-FFF2-40B4-BE49-F238E27FC236}">
                  <a16:creationId xmlns:a16="http://schemas.microsoft.com/office/drawing/2014/main" id="{71BD61FD-5031-7F58-976E-614BEE858E0E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5605;p56">
              <a:extLst>
                <a:ext uri="{FF2B5EF4-FFF2-40B4-BE49-F238E27FC236}">
                  <a16:creationId xmlns:a16="http://schemas.microsoft.com/office/drawing/2014/main" id="{35085320-49D7-21BC-E626-5E96B0AD3702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5606;p56">
              <a:extLst>
                <a:ext uri="{FF2B5EF4-FFF2-40B4-BE49-F238E27FC236}">
                  <a16:creationId xmlns:a16="http://schemas.microsoft.com/office/drawing/2014/main" id="{35F17A74-D38A-B780-68B6-EBC9A574A0AA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5607;p56">
              <a:extLst>
                <a:ext uri="{FF2B5EF4-FFF2-40B4-BE49-F238E27FC236}">
                  <a16:creationId xmlns:a16="http://schemas.microsoft.com/office/drawing/2014/main" id="{8CA66A26-2206-22FD-6CB2-D17F624B7C1E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5608;p56">
              <a:extLst>
                <a:ext uri="{FF2B5EF4-FFF2-40B4-BE49-F238E27FC236}">
                  <a16:creationId xmlns:a16="http://schemas.microsoft.com/office/drawing/2014/main" id="{67FA68D8-8EB1-7B53-7335-7673CAF3E41B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5609;p56">
              <a:extLst>
                <a:ext uri="{FF2B5EF4-FFF2-40B4-BE49-F238E27FC236}">
                  <a16:creationId xmlns:a16="http://schemas.microsoft.com/office/drawing/2014/main" id="{CC51C614-12B6-6583-4976-69329E5760EE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5610;p56">
              <a:extLst>
                <a:ext uri="{FF2B5EF4-FFF2-40B4-BE49-F238E27FC236}">
                  <a16:creationId xmlns:a16="http://schemas.microsoft.com/office/drawing/2014/main" id="{48666669-2F7F-83B2-7DA6-88D99F649FF7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5611;p56">
              <a:extLst>
                <a:ext uri="{FF2B5EF4-FFF2-40B4-BE49-F238E27FC236}">
                  <a16:creationId xmlns:a16="http://schemas.microsoft.com/office/drawing/2014/main" id="{1C38D306-D755-FC83-6D6C-38B892E99118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5612;p56">
              <a:extLst>
                <a:ext uri="{FF2B5EF4-FFF2-40B4-BE49-F238E27FC236}">
                  <a16:creationId xmlns:a16="http://schemas.microsoft.com/office/drawing/2014/main" id="{2EA8FFEB-147C-B3CA-DFA9-0BA6C59AB657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5613;p56">
              <a:extLst>
                <a:ext uri="{FF2B5EF4-FFF2-40B4-BE49-F238E27FC236}">
                  <a16:creationId xmlns:a16="http://schemas.microsoft.com/office/drawing/2014/main" id="{0CC398A3-9432-B835-7BFB-0EBD3CDE1721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5614;p56">
              <a:extLst>
                <a:ext uri="{FF2B5EF4-FFF2-40B4-BE49-F238E27FC236}">
                  <a16:creationId xmlns:a16="http://schemas.microsoft.com/office/drawing/2014/main" id="{780D0547-9696-2E9C-6091-559372B5A6F3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5615;p56">
              <a:extLst>
                <a:ext uri="{FF2B5EF4-FFF2-40B4-BE49-F238E27FC236}">
                  <a16:creationId xmlns:a16="http://schemas.microsoft.com/office/drawing/2014/main" id="{AEDE1BDF-B3BB-DB0F-4BAC-F01575062262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5616;p56">
              <a:extLst>
                <a:ext uri="{FF2B5EF4-FFF2-40B4-BE49-F238E27FC236}">
                  <a16:creationId xmlns:a16="http://schemas.microsoft.com/office/drawing/2014/main" id="{A2BDEA02-490D-3538-F73C-104A27E39658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5617;p56">
              <a:extLst>
                <a:ext uri="{FF2B5EF4-FFF2-40B4-BE49-F238E27FC236}">
                  <a16:creationId xmlns:a16="http://schemas.microsoft.com/office/drawing/2014/main" id="{A8D44E37-1252-A122-BB38-9EEB5D7834FC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5618;p56">
              <a:extLst>
                <a:ext uri="{FF2B5EF4-FFF2-40B4-BE49-F238E27FC236}">
                  <a16:creationId xmlns:a16="http://schemas.microsoft.com/office/drawing/2014/main" id="{55CA4F45-5E79-5849-B9CD-BB2A202D7A60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5619;p56">
              <a:extLst>
                <a:ext uri="{FF2B5EF4-FFF2-40B4-BE49-F238E27FC236}">
                  <a16:creationId xmlns:a16="http://schemas.microsoft.com/office/drawing/2014/main" id="{4F9A826A-5C2D-1C40-98BB-3D4B18EAB1D9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5620;p56">
              <a:extLst>
                <a:ext uri="{FF2B5EF4-FFF2-40B4-BE49-F238E27FC236}">
                  <a16:creationId xmlns:a16="http://schemas.microsoft.com/office/drawing/2014/main" id="{A1A335F8-C889-EF11-49DF-F70A9BAAE83E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5621;p56">
              <a:extLst>
                <a:ext uri="{FF2B5EF4-FFF2-40B4-BE49-F238E27FC236}">
                  <a16:creationId xmlns:a16="http://schemas.microsoft.com/office/drawing/2014/main" id="{472E6875-5328-C080-C891-29A2ED3B42CB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5622;p56">
              <a:extLst>
                <a:ext uri="{FF2B5EF4-FFF2-40B4-BE49-F238E27FC236}">
                  <a16:creationId xmlns:a16="http://schemas.microsoft.com/office/drawing/2014/main" id="{97E34566-1038-B299-08B7-15180DF778B6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5623;p56">
              <a:extLst>
                <a:ext uri="{FF2B5EF4-FFF2-40B4-BE49-F238E27FC236}">
                  <a16:creationId xmlns:a16="http://schemas.microsoft.com/office/drawing/2014/main" id="{0C3FDC03-F742-F6CD-7C5D-AC2C0186127F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5624;p56">
              <a:extLst>
                <a:ext uri="{FF2B5EF4-FFF2-40B4-BE49-F238E27FC236}">
                  <a16:creationId xmlns:a16="http://schemas.microsoft.com/office/drawing/2014/main" id="{81F3FCA8-1737-A0F1-99BB-3DAA477EFD56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5625;p56">
              <a:extLst>
                <a:ext uri="{FF2B5EF4-FFF2-40B4-BE49-F238E27FC236}">
                  <a16:creationId xmlns:a16="http://schemas.microsoft.com/office/drawing/2014/main" id="{B01D6F09-A30D-E31C-9136-430C823D0FD1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5626;p56">
              <a:extLst>
                <a:ext uri="{FF2B5EF4-FFF2-40B4-BE49-F238E27FC236}">
                  <a16:creationId xmlns:a16="http://schemas.microsoft.com/office/drawing/2014/main" id="{6492AFA6-7233-32CE-D5A0-EE6BFEB4D10A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5627;p56">
              <a:extLst>
                <a:ext uri="{FF2B5EF4-FFF2-40B4-BE49-F238E27FC236}">
                  <a16:creationId xmlns:a16="http://schemas.microsoft.com/office/drawing/2014/main" id="{49073BA1-6D4F-3BE5-3E01-CA5267C24CDF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5628;p56">
              <a:extLst>
                <a:ext uri="{FF2B5EF4-FFF2-40B4-BE49-F238E27FC236}">
                  <a16:creationId xmlns:a16="http://schemas.microsoft.com/office/drawing/2014/main" id="{E3EC3F4E-7A6C-794A-D0D6-61C00733733B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5629;p56">
              <a:extLst>
                <a:ext uri="{FF2B5EF4-FFF2-40B4-BE49-F238E27FC236}">
                  <a16:creationId xmlns:a16="http://schemas.microsoft.com/office/drawing/2014/main" id="{712D644F-CBAE-A423-6EE6-92FCCD5E0471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5630;p56">
              <a:extLst>
                <a:ext uri="{FF2B5EF4-FFF2-40B4-BE49-F238E27FC236}">
                  <a16:creationId xmlns:a16="http://schemas.microsoft.com/office/drawing/2014/main" id="{DBB33EA7-5EDA-5981-25D4-96EC5BFB46EF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5631;p56">
              <a:extLst>
                <a:ext uri="{FF2B5EF4-FFF2-40B4-BE49-F238E27FC236}">
                  <a16:creationId xmlns:a16="http://schemas.microsoft.com/office/drawing/2014/main" id="{2D7FFFDC-9B68-F724-1EC7-98B133D4131B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5632;p56">
              <a:extLst>
                <a:ext uri="{FF2B5EF4-FFF2-40B4-BE49-F238E27FC236}">
                  <a16:creationId xmlns:a16="http://schemas.microsoft.com/office/drawing/2014/main" id="{E43487CD-BCBE-5986-C2B6-2D26C98BBF4E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5633;p56">
              <a:extLst>
                <a:ext uri="{FF2B5EF4-FFF2-40B4-BE49-F238E27FC236}">
                  <a16:creationId xmlns:a16="http://schemas.microsoft.com/office/drawing/2014/main" id="{F5A747F0-77BB-2209-6E72-9C13F789359D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5634;p56">
              <a:extLst>
                <a:ext uri="{FF2B5EF4-FFF2-40B4-BE49-F238E27FC236}">
                  <a16:creationId xmlns:a16="http://schemas.microsoft.com/office/drawing/2014/main" id="{D37E3CF6-0303-9FE9-754F-17942C1CA877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5635;p56">
              <a:extLst>
                <a:ext uri="{FF2B5EF4-FFF2-40B4-BE49-F238E27FC236}">
                  <a16:creationId xmlns:a16="http://schemas.microsoft.com/office/drawing/2014/main" id="{F306F82F-8483-638D-7A9B-0D7B876E71A4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5636;p56">
              <a:extLst>
                <a:ext uri="{FF2B5EF4-FFF2-40B4-BE49-F238E27FC236}">
                  <a16:creationId xmlns:a16="http://schemas.microsoft.com/office/drawing/2014/main" id="{9DDEEEF7-C14E-78CA-188B-7FC7B39A2E0B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5637;p56">
              <a:extLst>
                <a:ext uri="{FF2B5EF4-FFF2-40B4-BE49-F238E27FC236}">
                  <a16:creationId xmlns:a16="http://schemas.microsoft.com/office/drawing/2014/main" id="{F2AEA5C1-2FFC-079A-65C5-D92960EE950C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5638;p56">
              <a:extLst>
                <a:ext uri="{FF2B5EF4-FFF2-40B4-BE49-F238E27FC236}">
                  <a16:creationId xmlns:a16="http://schemas.microsoft.com/office/drawing/2014/main" id="{6458C9BC-B037-85B4-B3DD-469C0CA289C8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5639;p56">
              <a:extLst>
                <a:ext uri="{FF2B5EF4-FFF2-40B4-BE49-F238E27FC236}">
                  <a16:creationId xmlns:a16="http://schemas.microsoft.com/office/drawing/2014/main" id="{51C95511-6953-7DEA-403D-295476E0D164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5640;p56">
              <a:extLst>
                <a:ext uri="{FF2B5EF4-FFF2-40B4-BE49-F238E27FC236}">
                  <a16:creationId xmlns:a16="http://schemas.microsoft.com/office/drawing/2014/main" id="{AFF2AC91-8C66-6C11-3FCE-003A6F733721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5641;p56">
              <a:extLst>
                <a:ext uri="{FF2B5EF4-FFF2-40B4-BE49-F238E27FC236}">
                  <a16:creationId xmlns:a16="http://schemas.microsoft.com/office/drawing/2014/main" id="{AF677A20-D24C-7CE5-84EA-007985AB40EF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5642;p56">
              <a:extLst>
                <a:ext uri="{FF2B5EF4-FFF2-40B4-BE49-F238E27FC236}">
                  <a16:creationId xmlns:a16="http://schemas.microsoft.com/office/drawing/2014/main" id="{927B2112-B523-6DB9-61A7-6B6128099FD2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5643;p56">
              <a:extLst>
                <a:ext uri="{FF2B5EF4-FFF2-40B4-BE49-F238E27FC236}">
                  <a16:creationId xmlns:a16="http://schemas.microsoft.com/office/drawing/2014/main" id="{72DFE721-13E7-2AC5-0B9E-A8876BEA8E1A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5644;p56">
              <a:extLst>
                <a:ext uri="{FF2B5EF4-FFF2-40B4-BE49-F238E27FC236}">
                  <a16:creationId xmlns:a16="http://schemas.microsoft.com/office/drawing/2014/main" id="{FDD69B80-EA4B-35FF-F489-49FE3A2ADDC8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5645;p56">
              <a:extLst>
                <a:ext uri="{FF2B5EF4-FFF2-40B4-BE49-F238E27FC236}">
                  <a16:creationId xmlns:a16="http://schemas.microsoft.com/office/drawing/2014/main" id="{3605FA96-7779-21DA-1161-4BF3EFE5392A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5646;p56">
              <a:extLst>
                <a:ext uri="{FF2B5EF4-FFF2-40B4-BE49-F238E27FC236}">
                  <a16:creationId xmlns:a16="http://schemas.microsoft.com/office/drawing/2014/main" id="{D9646018-4BB5-1A96-2615-D46F93BDAC7B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5647;p56">
              <a:extLst>
                <a:ext uri="{FF2B5EF4-FFF2-40B4-BE49-F238E27FC236}">
                  <a16:creationId xmlns:a16="http://schemas.microsoft.com/office/drawing/2014/main" id="{DB0BE9C6-54B5-3B1A-CAA0-2C3618E66D67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5648;p56">
              <a:extLst>
                <a:ext uri="{FF2B5EF4-FFF2-40B4-BE49-F238E27FC236}">
                  <a16:creationId xmlns:a16="http://schemas.microsoft.com/office/drawing/2014/main" id="{906B5746-AA2A-0C53-D0FE-D1259B5319BD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5649;p56">
              <a:extLst>
                <a:ext uri="{FF2B5EF4-FFF2-40B4-BE49-F238E27FC236}">
                  <a16:creationId xmlns:a16="http://schemas.microsoft.com/office/drawing/2014/main" id="{8651D1B8-A1A2-C88E-D150-A3666493DF9E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5650;p56">
              <a:extLst>
                <a:ext uri="{FF2B5EF4-FFF2-40B4-BE49-F238E27FC236}">
                  <a16:creationId xmlns:a16="http://schemas.microsoft.com/office/drawing/2014/main" id="{8718F728-387F-957D-D8ED-B4CC26645368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5651;p56">
              <a:extLst>
                <a:ext uri="{FF2B5EF4-FFF2-40B4-BE49-F238E27FC236}">
                  <a16:creationId xmlns:a16="http://schemas.microsoft.com/office/drawing/2014/main" id="{5AF88B5F-A1F9-6373-EE4D-373B69331615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5652;p56">
              <a:extLst>
                <a:ext uri="{FF2B5EF4-FFF2-40B4-BE49-F238E27FC236}">
                  <a16:creationId xmlns:a16="http://schemas.microsoft.com/office/drawing/2014/main" id="{244B8E76-CC9E-E2AA-C52C-78F193C3AD13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5653;p56">
              <a:extLst>
                <a:ext uri="{FF2B5EF4-FFF2-40B4-BE49-F238E27FC236}">
                  <a16:creationId xmlns:a16="http://schemas.microsoft.com/office/drawing/2014/main" id="{C46AB98B-B1D9-AAF6-7B5D-1AC2C623C33B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5654;p56">
              <a:extLst>
                <a:ext uri="{FF2B5EF4-FFF2-40B4-BE49-F238E27FC236}">
                  <a16:creationId xmlns:a16="http://schemas.microsoft.com/office/drawing/2014/main" id="{BBAA848C-068A-E46F-FB51-C028BDA8E333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5655;p56">
              <a:extLst>
                <a:ext uri="{FF2B5EF4-FFF2-40B4-BE49-F238E27FC236}">
                  <a16:creationId xmlns:a16="http://schemas.microsoft.com/office/drawing/2014/main" id="{C86EC9A5-5719-D604-92A1-F079E7CC4A7A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5656;p56">
              <a:extLst>
                <a:ext uri="{FF2B5EF4-FFF2-40B4-BE49-F238E27FC236}">
                  <a16:creationId xmlns:a16="http://schemas.microsoft.com/office/drawing/2014/main" id="{2B1AD153-BD89-D2D2-4885-5CB55D06CF6D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5657;p56">
              <a:extLst>
                <a:ext uri="{FF2B5EF4-FFF2-40B4-BE49-F238E27FC236}">
                  <a16:creationId xmlns:a16="http://schemas.microsoft.com/office/drawing/2014/main" id="{F159A835-4EF1-5888-3883-47F2C1A59D14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5658;p56">
              <a:extLst>
                <a:ext uri="{FF2B5EF4-FFF2-40B4-BE49-F238E27FC236}">
                  <a16:creationId xmlns:a16="http://schemas.microsoft.com/office/drawing/2014/main" id="{F5019C02-4A5C-99CE-C84F-3C6F48045C05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5659;p56">
              <a:extLst>
                <a:ext uri="{FF2B5EF4-FFF2-40B4-BE49-F238E27FC236}">
                  <a16:creationId xmlns:a16="http://schemas.microsoft.com/office/drawing/2014/main" id="{39622474-3494-2667-76A5-70A627C18F2B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5660;p56">
              <a:extLst>
                <a:ext uri="{FF2B5EF4-FFF2-40B4-BE49-F238E27FC236}">
                  <a16:creationId xmlns:a16="http://schemas.microsoft.com/office/drawing/2014/main" id="{B264009C-4DC1-5EF8-5707-61147BDA5E45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5661;p56">
              <a:extLst>
                <a:ext uri="{FF2B5EF4-FFF2-40B4-BE49-F238E27FC236}">
                  <a16:creationId xmlns:a16="http://schemas.microsoft.com/office/drawing/2014/main" id="{D891B872-88A5-818E-2363-E7E9D84F585B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5662;p56">
              <a:extLst>
                <a:ext uri="{FF2B5EF4-FFF2-40B4-BE49-F238E27FC236}">
                  <a16:creationId xmlns:a16="http://schemas.microsoft.com/office/drawing/2014/main" id="{59ED0E84-83D5-EFCD-BEEB-D4EE8681CA9A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5663;p56">
              <a:extLst>
                <a:ext uri="{FF2B5EF4-FFF2-40B4-BE49-F238E27FC236}">
                  <a16:creationId xmlns:a16="http://schemas.microsoft.com/office/drawing/2014/main" id="{B2B0B053-FAC2-CA78-3519-799D3D9CD806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5664;p56">
              <a:extLst>
                <a:ext uri="{FF2B5EF4-FFF2-40B4-BE49-F238E27FC236}">
                  <a16:creationId xmlns:a16="http://schemas.microsoft.com/office/drawing/2014/main" id="{9B037F4C-6908-9145-BC93-D2BB01C74907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5665;p56">
              <a:extLst>
                <a:ext uri="{FF2B5EF4-FFF2-40B4-BE49-F238E27FC236}">
                  <a16:creationId xmlns:a16="http://schemas.microsoft.com/office/drawing/2014/main" id="{8647F8CF-50C4-19F0-D49A-067EFD098844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5666;p56">
              <a:extLst>
                <a:ext uri="{FF2B5EF4-FFF2-40B4-BE49-F238E27FC236}">
                  <a16:creationId xmlns:a16="http://schemas.microsoft.com/office/drawing/2014/main" id="{1F262D96-06F3-42B8-414C-B68CF6CCCF05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5667;p56">
              <a:extLst>
                <a:ext uri="{FF2B5EF4-FFF2-40B4-BE49-F238E27FC236}">
                  <a16:creationId xmlns:a16="http://schemas.microsoft.com/office/drawing/2014/main" id="{4DF44E58-9EFC-4132-DF1C-EE20B62C9214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5668;p56">
              <a:extLst>
                <a:ext uri="{FF2B5EF4-FFF2-40B4-BE49-F238E27FC236}">
                  <a16:creationId xmlns:a16="http://schemas.microsoft.com/office/drawing/2014/main" id="{43D9F56D-CA74-6340-44F1-278BF8DD644E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5669;p56">
              <a:extLst>
                <a:ext uri="{FF2B5EF4-FFF2-40B4-BE49-F238E27FC236}">
                  <a16:creationId xmlns:a16="http://schemas.microsoft.com/office/drawing/2014/main" id="{6DC59120-9D79-2F2E-4457-8217CDF56CFA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5670;p56">
              <a:extLst>
                <a:ext uri="{FF2B5EF4-FFF2-40B4-BE49-F238E27FC236}">
                  <a16:creationId xmlns:a16="http://schemas.microsoft.com/office/drawing/2014/main" id="{BC2998EF-6B14-FC74-1E5C-211677588814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5671;p56">
              <a:extLst>
                <a:ext uri="{FF2B5EF4-FFF2-40B4-BE49-F238E27FC236}">
                  <a16:creationId xmlns:a16="http://schemas.microsoft.com/office/drawing/2014/main" id="{CD72E605-6CE9-E858-92AB-E0F341E47C55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5672;p56">
              <a:extLst>
                <a:ext uri="{FF2B5EF4-FFF2-40B4-BE49-F238E27FC236}">
                  <a16:creationId xmlns:a16="http://schemas.microsoft.com/office/drawing/2014/main" id="{944A33E8-0DD8-CDA6-16A9-9FDC81FAB221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5673;p56">
              <a:extLst>
                <a:ext uri="{FF2B5EF4-FFF2-40B4-BE49-F238E27FC236}">
                  <a16:creationId xmlns:a16="http://schemas.microsoft.com/office/drawing/2014/main" id="{A0972D94-8A49-CFF7-CD1F-D5074B2ED9F9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5674;p56">
              <a:extLst>
                <a:ext uri="{FF2B5EF4-FFF2-40B4-BE49-F238E27FC236}">
                  <a16:creationId xmlns:a16="http://schemas.microsoft.com/office/drawing/2014/main" id="{971E3358-54D1-0265-32EE-76E90291345E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5675;p56">
              <a:extLst>
                <a:ext uri="{FF2B5EF4-FFF2-40B4-BE49-F238E27FC236}">
                  <a16:creationId xmlns:a16="http://schemas.microsoft.com/office/drawing/2014/main" id="{5DA4A08F-F860-1262-B422-734ED909E0CA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5676;p56">
              <a:extLst>
                <a:ext uri="{FF2B5EF4-FFF2-40B4-BE49-F238E27FC236}">
                  <a16:creationId xmlns:a16="http://schemas.microsoft.com/office/drawing/2014/main" id="{03FA1691-2F1F-2D7E-4CB2-5AE405050C2E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5677;p56">
              <a:extLst>
                <a:ext uri="{FF2B5EF4-FFF2-40B4-BE49-F238E27FC236}">
                  <a16:creationId xmlns:a16="http://schemas.microsoft.com/office/drawing/2014/main" id="{A4FD309A-971A-D42D-6BAB-18803A703F6F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5678;p56">
              <a:extLst>
                <a:ext uri="{FF2B5EF4-FFF2-40B4-BE49-F238E27FC236}">
                  <a16:creationId xmlns:a16="http://schemas.microsoft.com/office/drawing/2014/main" id="{5CEAFC0D-B3AB-1087-CD00-AB523C59C681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5679;p56">
              <a:extLst>
                <a:ext uri="{FF2B5EF4-FFF2-40B4-BE49-F238E27FC236}">
                  <a16:creationId xmlns:a16="http://schemas.microsoft.com/office/drawing/2014/main" id="{40460984-C52B-E59A-C360-6FCBAD62060B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5680;p56">
              <a:extLst>
                <a:ext uri="{FF2B5EF4-FFF2-40B4-BE49-F238E27FC236}">
                  <a16:creationId xmlns:a16="http://schemas.microsoft.com/office/drawing/2014/main" id="{40C686CC-8C42-B182-DEC1-1A90FB9ABC0E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5681;p56">
              <a:extLst>
                <a:ext uri="{FF2B5EF4-FFF2-40B4-BE49-F238E27FC236}">
                  <a16:creationId xmlns:a16="http://schemas.microsoft.com/office/drawing/2014/main" id="{BA1FE88B-080E-6031-9F17-2FD94114A9FA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5682;p56">
              <a:extLst>
                <a:ext uri="{FF2B5EF4-FFF2-40B4-BE49-F238E27FC236}">
                  <a16:creationId xmlns:a16="http://schemas.microsoft.com/office/drawing/2014/main" id="{D80F6114-4D2E-03C2-B6FF-59A146AC4148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5683;p56">
              <a:extLst>
                <a:ext uri="{FF2B5EF4-FFF2-40B4-BE49-F238E27FC236}">
                  <a16:creationId xmlns:a16="http://schemas.microsoft.com/office/drawing/2014/main" id="{B7D4B264-934E-A122-4BC4-4776BAFCDB6E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5684;p56">
              <a:extLst>
                <a:ext uri="{FF2B5EF4-FFF2-40B4-BE49-F238E27FC236}">
                  <a16:creationId xmlns:a16="http://schemas.microsoft.com/office/drawing/2014/main" id="{04AADEC7-6EB7-6E00-3649-8C7C943805CB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5685;p56">
              <a:extLst>
                <a:ext uri="{FF2B5EF4-FFF2-40B4-BE49-F238E27FC236}">
                  <a16:creationId xmlns:a16="http://schemas.microsoft.com/office/drawing/2014/main" id="{63786DCA-00D1-8664-D284-5F0259BCDEFA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5686;p56">
              <a:extLst>
                <a:ext uri="{FF2B5EF4-FFF2-40B4-BE49-F238E27FC236}">
                  <a16:creationId xmlns:a16="http://schemas.microsoft.com/office/drawing/2014/main" id="{8DA591DD-FC9C-EBA9-0349-49CF1A93C74B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5687;p56">
              <a:extLst>
                <a:ext uri="{FF2B5EF4-FFF2-40B4-BE49-F238E27FC236}">
                  <a16:creationId xmlns:a16="http://schemas.microsoft.com/office/drawing/2014/main" id="{30621C0B-7B78-8B6D-AD4E-98012C109499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5688;p56">
              <a:extLst>
                <a:ext uri="{FF2B5EF4-FFF2-40B4-BE49-F238E27FC236}">
                  <a16:creationId xmlns:a16="http://schemas.microsoft.com/office/drawing/2014/main" id="{C63114CD-D93F-91AF-142C-FA38CB5B4475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5689;p56">
              <a:extLst>
                <a:ext uri="{FF2B5EF4-FFF2-40B4-BE49-F238E27FC236}">
                  <a16:creationId xmlns:a16="http://schemas.microsoft.com/office/drawing/2014/main" id="{611A39CE-07F1-740B-C617-5A46499F1177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5690;p56">
              <a:extLst>
                <a:ext uri="{FF2B5EF4-FFF2-40B4-BE49-F238E27FC236}">
                  <a16:creationId xmlns:a16="http://schemas.microsoft.com/office/drawing/2014/main" id="{6E278FEA-2091-A921-91C1-9A473BFD9858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5691;p56">
              <a:extLst>
                <a:ext uri="{FF2B5EF4-FFF2-40B4-BE49-F238E27FC236}">
                  <a16:creationId xmlns:a16="http://schemas.microsoft.com/office/drawing/2014/main" id="{CD97DBFE-EDEA-EB3E-2F92-F4FEDB5B0652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5692;p56">
              <a:extLst>
                <a:ext uri="{FF2B5EF4-FFF2-40B4-BE49-F238E27FC236}">
                  <a16:creationId xmlns:a16="http://schemas.microsoft.com/office/drawing/2014/main" id="{8A04D5F6-D1E2-B98F-6F18-E10D105DA1E1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5693;p56">
              <a:extLst>
                <a:ext uri="{FF2B5EF4-FFF2-40B4-BE49-F238E27FC236}">
                  <a16:creationId xmlns:a16="http://schemas.microsoft.com/office/drawing/2014/main" id="{39E1B885-BF83-11D7-1BCE-3D0AA5DF4F82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5694;p56">
              <a:extLst>
                <a:ext uri="{FF2B5EF4-FFF2-40B4-BE49-F238E27FC236}">
                  <a16:creationId xmlns:a16="http://schemas.microsoft.com/office/drawing/2014/main" id="{EAB7C745-9110-DC63-7FC0-F8596104D752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5695;p56">
              <a:extLst>
                <a:ext uri="{FF2B5EF4-FFF2-40B4-BE49-F238E27FC236}">
                  <a16:creationId xmlns:a16="http://schemas.microsoft.com/office/drawing/2014/main" id="{357F5F0F-AC01-EB7B-3B83-708AF831F6F0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5696;p56">
              <a:extLst>
                <a:ext uri="{FF2B5EF4-FFF2-40B4-BE49-F238E27FC236}">
                  <a16:creationId xmlns:a16="http://schemas.microsoft.com/office/drawing/2014/main" id="{8ADE7031-27FE-9FAF-D50B-C76ED328F437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5697;p56">
              <a:extLst>
                <a:ext uri="{FF2B5EF4-FFF2-40B4-BE49-F238E27FC236}">
                  <a16:creationId xmlns:a16="http://schemas.microsoft.com/office/drawing/2014/main" id="{5C0C842C-B0EB-D546-4470-A216AA7C10F6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5698;p56">
              <a:extLst>
                <a:ext uri="{FF2B5EF4-FFF2-40B4-BE49-F238E27FC236}">
                  <a16:creationId xmlns:a16="http://schemas.microsoft.com/office/drawing/2014/main" id="{07AE7C8D-49D3-B3D1-42D8-BA28D44740A9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5699;p56">
              <a:extLst>
                <a:ext uri="{FF2B5EF4-FFF2-40B4-BE49-F238E27FC236}">
                  <a16:creationId xmlns:a16="http://schemas.microsoft.com/office/drawing/2014/main" id="{D8156005-E164-0110-A394-1F157387425B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5700;p56">
              <a:extLst>
                <a:ext uri="{FF2B5EF4-FFF2-40B4-BE49-F238E27FC236}">
                  <a16:creationId xmlns:a16="http://schemas.microsoft.com/office/drawing/2014/main" id="{CDD22C8C-7008-ACE9-764D-BAC12C367B50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5701;p56">
              <a:extLst>
                <a:ext uri="{FF2B5EF4-FFF2-40B4-BE49-F238E27FC236}">
                  <a16:creationId xmlns:a16="http://schemas.microsoft.com/office/drawing/2014/main" id="{FA4031C1-1AC7-27C8-BF05-51BE49196AC3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5702;p56">
              <a:extLst>
                <a:ext uri="{FF2B5EF4-FFF2-40B4-BE49-F238E27FC236}">
                  <a16:creationId xmlns:a16="http://schemas.microsoft.com/office/drawing/2014/main" id="{D77D2932-BF00-6712-EF41-68AE2D385B7F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5703;p56">
              <a:extLst>
                <a:ext uri="{FF2B5EF4-FFF2-40B4-BE49-F238E27FC236}">
                  <a16:creationId xmlns:a16="http://schemas.microsoft.com/office/drawing/2014/main" id="{821C5A81-90B5-FE78-83D7-02A6570E576C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5704;p56">
              <a:extLst>
                <a:ext uri="{FF2B5EF4-FFF2-40B4-BE49-F238E27FC236}">
                  <a16:creationId xmlns:a16="http://schemas.microsoft.com/office/drawing/2014/main" id="{46BE5FDA-65FA-8415-05DF-2AE6C5A7D088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5705;p56">
              <a:extLst>
                <a:ext uri="{FF2B5EF4-FFF2-40B4-BE49-F238E27FC236}">
                  <a16:creationId xmlns:a16="http://schemas.microsoft.com/office/drawing/2014/main" id="{B1CB3309-84D0-12B9-9E73-398DA4E2CC5E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5706;p56">
              <a:extLst>
                <a:ext uri="{FF2B5EF4-FFF2-40B4-BE49-F238E27FC236}">
                  <a16:creationId xmlns:a16="http://schemas.microsoft.com/office/drawing/2014/main" id="{686747AC-1D7A-4C72-F2C3-35AF06403035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5707;p56">
              <a:extLst>
                <a:ext uri="{FF2B5EF4-FFF2-40B4-BE49-F238E27FC236}">
                  <a16:creationId xmlns:a16="http://schemas.microsoft.com/office/drawing/2014/main" id="{27CE0551-3E94-5BC8-92E6-23F97A11880D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5708;p56">
              <a:extLst>
                <a:ext uri="{FF2B5EF4-FFF2-40B4-BE49-F238E27FC236}">
                  <a16:creationId xmlns:a16="http://schemas.microsoft.com/office/drawing/2014/main" id="{B8B68DEE-6A09-EE45-2597-F65F0897AFC7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5709;p56">
              <a:extLst>
                <a:ext uri="{FF2B5EF4-FFF2-40B4-BE49-F238E27FC236}">
                  <a16:creationId xmlns:a16="http://schemas.microsoft.com/office/drawing/2014/main" id="{4CF9D59F-85C9-3BD3-6A26-6DBBD7F697C8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5710;p56">
              <a:extLst>
                <a:ext uri="{FF2B5EF4-FFF2-40B4-BE49-F238E27FC236}">
                  <a16:creationId xmlns:a16="http://schemas.microsoft.com/office/drawing/2014/main" id="{61F34C27-E2FC-7A9D-94CC-03FF16799F2D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5711;p56">
              <a:extLst>
                <a:ext uri="{FF2B5EF4-FFF2-40B4-BE49-F238E27FC236}">
                  <a16:creationId xmlns:a16="http://schemas.microsoft.com/office/drawing/2014/main" id="{1E310E66-D6F0-4B3B-9A02-D001A913EACA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5712;p56">
              <a:extLst>
                <a:ext uri="{FF2B5EF4-FFF2-40B4-BE49-F238E27FC236}">
                  <a16:creationId xmlns:a16="http://schemas.microsoft.com/office/drawing/2014/main" id="{873DA7EC-E0AB-DEAC-0522-EFE7CF084AAB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5713;p56">
              <a:extLst>
                <a:ext uri="{FF2B5EF4-FFF2-40B4-BE49-F238E27FC236}">
                  <a16:creationId xmlns:a16="http://schemas.microsoft.com/office/drawing/2014/main" id="{8DB4CD2C-CF8C-7FE5-D672-4C5E543CA8EE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5714;p56">
              <a:extLst>
                <a:ext uri="{FF2B5EF4-FFF2-40B4-BE49-F238E27FC236}">
                  <a16:creationId xmlns:a16="http://schemas.microsoft.com/office/drawing/2014/main" id="{6AF48E27-8C38-349D-26C7-3C7CF2E5DB76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5715;p56">
              <a:extLst>
                <a:ext uri="{FF2B5EF4-FFF2-40B4-BE49-F238E27FC236}">
                  <a16:creationId xmlns:a16="http://schemas.microsoft.com/office/drawing/2014/main" id="{5052FB6F-462A-9048-F0F7-2BCB3CA8DD92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5716;p56">
              <a:extLst>
                <a:ext uri="{FF2B5EF4-FFF2-40B4-BE49-F238E27FC236}">
                  <a16:creationId xmlns:a16="http://schemas.microsoft.com/office/drawing/2014/main" id="{E676E2DC-5759-60F4-72B9-526BB8026425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5717;p56">
              <a:extLst>
                <a:ext uri="{FF2B5EF4-FFF2-40B4-BE49-F238E27FC236}">
                  <a16:creationId xmlns:a16="http://schemas.microsoft.com/office/drawing/2014/main" id="{1F084477-5C21-CA5A-C0DA-F7009A452541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5718;p56">
              <a:extLst>
                <a:ext uri="{FF2B5EF4-FFF2-40B4-BE49-F238E27FC236}">
                  <a16:creationId xmlns:a16="http://schemas.microsoft.com/office/drawing/2014/main" id="{629D986C-21F1-3190-941E-AC7470D239D4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5719;p56">
              <a:extLst>
                <a:ext uri="{FF2B5EF4-FFF2-40B4-BE49-F238E27FC236}">
                  <a16:creationId xmlns:a16="http://schemas.microsoft.com/office/drawing/2014/main" id="{80D3F8BB-1E76-525E-40EB-5B915D85E4E5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5720;p56">
              <a:extLst>
                <a:ext uri="{FF2B5EF4-FFF2-40B4-BE49-F238E27FC236}">
                  <a16:creationId xmlns:a16="http://schemas.microsoft.com/office/drawing/2014/main" id="{561F4AEB-58EB-6E86-549F-0E840109ED9B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5721;p56">
              <a:extLst>
                <a:ext uri="{FF2B5EF4-FFF2-40B4-BE49-F238E27FC236}">
                  <a16:creationId xmlns:a16="http://schemas.microsoft.com/office/drawing/2014/main" id="{0955A78D-39D9-1EB8-8452-54E478CFB6D1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5722;p56">
              <a:extLst>
                <a:ext uri="{FF2B5EF4-FFF2-40B4-BE49-F238E27FC236}">
                  <a16:creationId xmlns:a16="http://schemas.microsoft.com/office/drawing/2014/main" id="{02D908A8-A931-7ACC-01E9-19DE15408D64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5723;p56">
              <a:extLst>
                <a:ext uri="{FF2B5EF4-FFF2-40B4-BE49-F238E27FC236}">
                  <a16:creationId xmlns:a16="http://schemas.microsoft.com/office/drawing/2014/main" id="{2162DA73-1063-3542-433E-2DBAA0DE3CD3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5724;p56">
              <a:extLst>
                <a:ext uri="{FF2B5EF4-FFF2-40B4-BE49-F238E27FC236}">
                  <a16:creationId xmlns:a16="http://schemas.microsoft.com/office/drawing/2014/main" id="{63B8CD07-2C8A-769B-D6F6-CD490729BEA0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5725;p56">
              <a:extLst>
                <a:ext uri="{FF2B5EF4-FFF2-40B4-BE49-F238E27FC236}">
                  <a16:creationId xmlns:a16="http://schemas.microsoft.com/office/drawing/2014/main" id="{AA3FA143-CEAA-1DEA-C343-A8679C1B98E1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5726;p56">
              <a:extLst>
                <a:ext uri="{FF2B5EF4-FFF2-40B4-BE49-F238E27FC236}">
                  <a16:creationId xmlns:a16="http://schemas.microsoft.com/office/drawing/2014/main" id="{5396A488-66E6-0179-688C-F48E1E2C2DD7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5727;p56">
              <a:extLst>
                <a:ext uri="{FF2B5EF4-FFF2-40B4-BE49-F238E27FC236}">
                  <a16:creationId xmlns:a16="http://schemas.microsoft.com/office/drawing/2014/main" id="{53D9C4F0-6FAE-EE5B-6BC2-F9A06CA316B8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5728;p56">
              <a:extLst>
                <a:ext uri="{FF2B5EF4-FFF2-40B4-BE49-F238E27FC236}">
                  <a16:creationId xmlns:a16="http://schemas.microsoft.com/office/drawing/2014/main" id="{AF27A777-DA97-29C3-3454-09D7DC8683A8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5729;p56">
              <a:extLst>
                <a:ext uri="{FF2B5EF4-FFF2-40B4-BE49-F238E27FC236}">
                  <a16:creationId xmlns:a16="http://schemas.microsoft.com/office/drawing/2014/main" id="{9C540DEC-D2E2-3BDF-DFFB-FDAFEB530BDB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5730;p56">
              <a:extLst>
                <a:ext uri="{FF2B5EF4-FFF2-40B4-BE49-F238E27FC236}">
                  <a16:creationId xmlns:a16="http://schemas.microsoft.com/office/drawing/2014/main" id="{9735B141-2C9C-4C82-BAC5-95F4C0928786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5731;p56">
              <a:extLst>
                <a:ext uri="{FF2B5EF4-FFF2-40B4-BE49-F238E27FC236}">
                  <a16:creationId xmlns:a16="http://schemas.microsoft.com/office/drawing/2014/main" id="{FE8BEAB0-346F-B67D-3791-BAB178B4C6B5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5732;p56">
              <a:extLst>
                <a:ext uri="{FF2B5EF4-FFF2-40B4-BE49-F238E27FC236}">
                  <a16:creationId xmlns:a16="http://schemas.microsoft.com/office/drawing/2014/main" id="{E1551D8A-5E16-213F-2714-05AD9C5E75E2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5733;p56">
              <a:extLst>
                <a:ext uri="{FF2B5EF4-FFF2-40B4-BE49-F238E27FC236}">
                  <a16:creationId xmlns:a16="http://schemas.microsoft.com/office/drawing/2014/main" id="{AFF41332-6D36-DC7C-35EA-84EBAFDA89D4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5734;p56">
              <a:extLst>
                <a:ext uri="{FF2B5EF4-FFF2-40B4-BE49-F238E27FC236}">
                  <a16:creationId xmlns:a16="http://schemas.microsoft.com/office/drawing/2014/main" id="{B75BA9B6-C25E-8C12-91CA-095EA936DB6C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5735;p56">
              <a:extLst>
                <a:ext uri="{FF2B5EF4-FFF2-40B4-BE49-F238E27FC236}">
                  <a16:creationId xmlns:a16="http://schemas.microsoft.com/office/drawing/2014/main" id="{59D62E88-2B0F-AE5C-40B3-35FB1BE6C91A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5736;p56">
              <a:extLst>
                <a:ext uri="{FF2B5EF4-FFF2-40B4-BE49-F238E27FC236}">
                  <a16:creationId xmlns:a16="http://schemas.microsoft.com/office/drawing/2014/main" id="{1E0DA17D-8BB4-01FC-C5B0-A2329A19CEC2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5737;p56">
              <a:extLst>
                <a:ext uri="{FF2B5EF4-FFF2-40B4-BE49-F238E27FC236}">
                  <a16:creationId xmlns:a16="http://schemas.microsoft.com/office/drawing/2014/main" id="{7E8CA88E-E3D3-33AA-FE9A-7AAFE2074D26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5738;p56">
              <a:extLst>
                <a:ext uri="{FF2B5EF4-FFF2-40B4-BE49-F238E27FC236}">
                  <a16:creationId xmlns:a16="http://schemas.microsoft.com/office/drawing/2014/main" id="{BEF9C481-2A44-ABB8-8D6F-D3EF9AA84E57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5739;p56">
              <a:extLst>
                <a:ext uri="{FF2B5EF4-FFF2-40B4-BE49-F238E27FC236}">
                  <a16:creationId xmlns:a16="http://schemas.microsoft.com/office/drawing/2014/main" id="{D1EC7721-0ADC-A401-47EF-4566EADA8B7F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5740;p56">
              <a:extLst>
                <a:ext uri="{FF2B5EF4-FFF2-40B4-BE49-F238E27FC236}">
                  <a16:creationId xmlns:a16="http://schemas.microsoft.com/office/drawing/2014/main" id="{513592EE-F7ED-1F29-60CC-AD1F76D52670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5741;p56">
              <a:extLst>
                <a:ext uri="{FF2B5EF4-FFF2-40B4-BE49-F238E27FC236}">
                  <a16:creationId xmlns:a16="http://schemas.microsoft.com/office/drawing/2014/main" id="{F732C1C8-C618-1FAA-4D86-EB3696790104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5742;p56">
              <a:extLst>
                <a:ext uri="{FF2B5EF4-FFF2-40B4-BE49-F238E27FC236}">
                  <a16:creationId xmlns:a16="http://schemas.microsoft.com/office/drawing/2014/main" id="{D79C2AF6-4A81-68D2-CC1E-9EC62260E66D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5743;p56">
              <a:extLst>
                <a:ext uri="{FF2B5EF4-FFF2-40B4-BE49-F238E27FC236}">
                  <a16:creationId xmlns:a16="http://schemas.microsoft.com/office/drawing/2014/main" id="{C2357403-9739-1C1B-20FB-0C34F4E6AD6D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5744;p56">
              <a:extLst>
                <a:ext uri="{FF2B5EF4-FFF2-40B4-BE49-F238E27FC236}">
                  <a16:creationId xmlns:a16="http://schemas.microsoft.com/office/drawing/2014/main" id="{BE5693C4-FC72-3940-12C4-0CF34951B924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5745;p56">
              <a:extLst>
                <a:ext uri="{FF2B5EF4-FFF2-40B4-BE49-F238E27FC236}">
                  <a16:creationId xmlns:a16="http://schemas.microsoft.com/office/drawing/2014/main" id="{56191854-563C-4112-B5A2-A5DA82F52D24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5746;p56">
              <a:extLst>
                <a:ext uri="{FF2B5EF4-FFF2-40B4-BE49-F238E27FC236}">
                  <a16:creationId xmlns:a16="http://schemas.microsoft.com/office/drawing/2014/main" id="{79713C2D-934C-F805-F1D8-78582E10A49E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5747;p56">
              <a:extLst>
                <a:ext uri="{FF2B5EF4-FFF2-40B4-BE49-F238E27FC236}">
                  <a16:creationId xmlns:a16="http://schemas.microsoft.com/office/drawing/2014/main" id="{0FC9A708-402D-5363-F475-C0271207B196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5748;p56">
              <a:extLst>
                <a:ext uri="{FF2B5EF4-FFF2-40B4-BE49-F238E27FC236}">
                  <a16:creationId xmlns:a16="http://schemas.microsoft.com/office/drawing/2014/main" id="{11B00C01-F28B-4AB2-C1B0-0C578F49BEBA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5749;p56">
              <a:extLst>
                <a:ext uri="{FF2B5EF4-FFF2-40B4-BE49-F238E27FC236}">
                  <a16:creationId xmlns:a16="http://schemas.microsoft.com/office/drawing/2014/main" id="{44BFD4AF-34F1-452A-5247-999D6C6CF29C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5750;p56">
              <a:extLst>
                <a:ext uri="{FF2B5EF4-FFF2-40B4-BE49-F238E27FC236}">
                  <a16:creationId xmlns:a16="http://schemas.microsoft.com/office/drawing/2014/main" id="{90C641EA-E503-B3B8-4A01-05A567517E70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5751;p56">
              <a:extLst>
                <a:ext uri="{FF2B5EF4-FFF2-40B4-BE49-F238E27FC236}">
                  <a16:creationId xmlns:a16="http://schemas.microsoft.com/office/drawing/2014/main" id="{3CDE9308-6A0C-6989-0AC3-2AC3811E2544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5752;p56">
              <a:extLst>
                <a:ext uri="{FF2B5EF4-FFF2-40B4-BE49-F238E27FC236}">
                  <a16:creationId xmlns:a16="http://schemas.microsoft.com/office/drawing/2014/main" id="{7F9ACD65-7E4B-3B68-CBFF-F94A843FA536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5753;p56">
              <a:extLst>
                <a:ext uri="{FF2B5EF4-FFF2-40B4-BE49-F238E27FC236}">
                  <a16:creationId xmlns:a16="http://schemas.microsoft.com/office/drawing/2014/main" id="{7DDBD662-1095-B791-056C-1C19D5CFB2D5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5754;p56">
              <a:extLst>
                <a:ext uri="{FF2B5EF4-FFF2-40B4-BE49-F238E27FC236}">
                  <a16:creationId xmlns:a16="http://schemas.microsoft.com/office/drawing/2014/main" id="{CF5FC8F4-3786-BA25-0C7B-D69ECFDDB8AA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5755;p56">
              <a:extLst>
                <a:ext uri="{FF2B5EF4-FFF2-40B4-BE49-F238E27FC236}">
                  <a16:creationId xmlns:a16="http://schemas.microsoft.com/office/drawing/2014/main" id="{EE46EB0D-3F4E-F4B4-4AE7-4DA88103BFEF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5756;p56">
              <a:extLst>
                <a:ext uri="{FF2B5EF4-FFF2-40B4-BE49-F238E27FC236}">
                  <a16:creationId xmlns:a16="http://schemas.microsoft.com/office/drawing/2014/main" id="{CAA0FD0E-C5DA-25F1-C73B-306688416972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5757;p56">
              <a:extLst>
                <a:ext uri="{FF2B5EF4-FFF2-40B4-BE49-F238E27FC236}">
                  <a16:creationId xmlns:a16="http://schemas.microsoft.com/office/drawing/2014/main" id="{EB594F88-972A-7139-1EB6-A0E8F5F22EAD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5758;p56">
              <a:extLst>
                <a:ext uri="{FF2B5EF4-FFF2-40B4-BE49-F238E27FC236}">
                  <a16:creationId xmlns:a16="http://schemas.microsoft.com/office/drawing/2014/main" id="{578D926F-AD9F-1C91-746C-D9A8B40A238B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5759;p56">
              <a:extLst>
                <a:ext uri="{FF2B5EF4-FFF2-40B4-BE49-F238E27FC236}">
                  <a16:creationId xmlns:a16="http://schemas.microsoft.com/office/drawing/2014/main" id="{87939223-9A64-38F2-3DB7-660C91705DA2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5760;p56">
              <a:extLst>
                <a:ext uri="{FF2B5EF4-FFF2-40B4-BE49-F238E27FC236}">
                  <a16:creationId xmlns:a16="http://schemas.microsoft.com/office/drawing/2014/main" id="{1FBECDED-644C-2137-3E54-E4438CB54F9C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5761;p56">
              <a:extLst>
                <a:ext uri="{FF2B5EF4-FFF2-40B4-BE49-F238E27FC236}">
                  <a16:creationId xmlns:a16="http://schemas.microsoft.com/office/drawing/2014/main" id="{3DD6A108-ADA0-7617-C8A7-5B5D0EBFBC28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5762;p56">
              <a:extLst>
                <a:ext uri="{FF2B5EF4-FFF2-40B4-BE49-F238E27FC236}">
                  <a16:creationId xmlns:a16="http://schemas.microsoft.com/office/drawing/2014/main" id="{3BC66C43-E74C-2093-3FE3-C09EBB8BA5C3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5763;p56">
              <a:extLst>
                <a:ext uri="{FF2B5EF4-FFF2-40B4-BE49-F238E27FC236}">
                  <a16:creationId xmlns:a16="http://schemas.microsoft.com/office/drawing/2014/main" id="{BA137F93-A84B-31C2-2737-D6AF43083D66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5764;p56">
              <a:extLst>
                <a:ext uri="{FF2B5EF4-FFF2-40B4-BE49-F238E27FC236}">
                  <a16:creationId xmlns:a16="http://schemas.microsoft.com/office/drawing/2014/main" id="{D34816BB-946F-B822-FAC8-CC833CE06F91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5765;p56">
              <a:extLst>
                <a:ext uri="{FF2B5EF4-FFF2-40B4-BE49-F238E27FC236}">
                  <a16:creationId xmlns:a16="http://schemas.microsoft.com/office/drawing/2014/main" id="{C1609C91-53E2-F393-FEA8-1069AFA639A2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5766;p56">
              <a:extLst>
                <a:ext uri="{FF2B5EF4-FFF2-40B4-BE49-F238E27FC236}">
                  <a16:creationId xmlns:a16="http://schemas.microsoft.com/office/drawing/2014/main" id="{E45C35E2-2BF1-F375-8891-910BF0A4EC0E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5767;p56">
              <a:extLst>
                <a:ext uri="{FF2B5EF4-FFF2-40B4-BE49-F238E27FC236}">
                  <a16:creationId xmlns:a16="http://schemas.microsoft.com/office/drawing/2014/main" id="{F13D3D91-5AEE-0C1C-E96A-1C00BDE29A19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5768;p56">
              <a:extLst>
                <a:ext uri="{FF2B5EF4-FFF2-40B4-BE49-F238E27FC236}">
                  <a16:creationId xmlns:a16="http://schemas.microsoft.com/office/drawing/2014/main" id="{E79B9C73-B8D4-6451-55E0-93A2EAB96235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5769;p56">
              <a:extLst>
                <a:ext uri="{FF2B5EF4-FFF2-40B4-BE49-F238E27FC236}">
                  <a16:creationId xmlns:a16="http://schemas.microsoft.com/office/drawing/2014/main" id="{42360F3E-4F38-F3CD-44B2-4FEF1859870B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5770;p56">
              <a:extLst>
                <a:ext uri="{FF2B5EF4-FFF2-40B4-BE49-F238E27FC236}">
                  <a16:creationId xmlns:a16="http://schemas.microsoft.com/office/drawing/2014/main" id="{B06A59CD-3CDF-4FB7-E51B-B2642DF5B727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5771;p56">
              <a:extLst>
                <a:ext uri="{FF2B5EF4-FFF2-40B4-BE49-F238E27FC236}">
                  <a16:creationId xmlns:a16="http://schemas.microsoft.com/office/drawing/2014/main" id="{D6197606-A015-0F4E-7BB8-097139BDAD24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5772;p56">
              <a:extLst>
                <a:ext uri="{FF2B5EF4-FFF2-40B4-BE49-F238E27FC236}">
                  <a16:creationId xmlns:a16="http://schemas.microsoft.com/office/drawing/2014/main" id="{B97A1E50-39DF-A184-D1AA-52808D95190C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5773;p56">
              <a:extLst>
                <a:ext uri="{FF2B5EF4-FFF2-40B4-BE49-F238E27FC236}">
                  <a16:creationId xmlns:a16="http://schemas.microsoft.com/office/drawing/2014/main" id="{4202851F-887C-07A5-4852-9B477506C4A2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5774;p56">
              <a:extLst>
                <a:ext uri="{FF2B5EF4-FFF2-40B4-BE49-F238E27FC236}">
                  <a16:creationId xmlns:a16="http://schemas.microsoft.com/office/drawing/2014/main" id="{61069232-702F-7071-5D3D-179FE101E2F2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5775;p56">
              <a:extLst>
                <a:ext uri="{FF2B5EF4-FFF2-40B4-BE49-F238E27FC236}">
                  <a16:creationId xmlns:a16="http://schemas.microsoft.com/office/drawing/2014/main" id="{9F45A99C-E914-8CFA-4079-F000A85AA7B6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5776;p56">
              <a:extLst>
                <a:ext uri="{FF2B5EF4-FFF2-40B4-BE49-F238E27FC236}">
                  <a16:creationId xmlns:a16="http://schemas.microsoft.com/office/drawing/2014/main" id="{19DCE149-8B29-B8EB-CD55-AA8407DBB049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5777;p56">
              <a:extLst>
                <a:ext uri="{FF2B5EF4-FFF2-40B4-BE49-F238E27FC236}">
                  <a16:creationId xmlns:a16="http://schemas.microsoft.com/office/drawing/2014/main" id="{DC8EABF1-3F42-D5BC-E45A-2D08B1011681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5778;p56">
              <a:extLst>
                <a:ext uri="{FF2B5EF4-FFF2-40B4-BE49-F238E27FC236}">
                  <a16:creationId xmlns:a16="http://schemas.microsoft.com/office/drawing/2014/main" id="{FA5624D8-497D-B1DC-C733-CD3BBA8CA52F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5779;p56">
              <a:extLst>
                <a:ext uri="{FF2B5EF4-FFF2-40B4-BE49-F238E27FC236}">
                  <a16:creationId xmlns:a16="http://schemas.microsoft.com/office/drawing/2014/main" id="{AD4E042A-4057-4738-403A-08BA23D798DB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5780;p56">
              <a:extLst>
                <a:ext uri="{FF2B5EF4-FFF2-40B4-BE49-F238E27FC236}">
                  <a16:creationId xmlns:a16="http://schemas.microsoft.com/office/drawing/2014/main" id="{CA18D293-1D45-0014-A042-7235AFEC9788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5781;p56">
              <a:extLst>
                <a:ext uri="{FF2B5EF4-FFF2-40B4-BE49-F238E27FC236}">
                  <a16:creationId xmlns:a16="http://schemas.microsoft.com/office/drawing/2014/main" id="{6CA1F81B-3ADB-66E7-222E-1729734DF84D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5782;p56">
              <a:extLst>
                <a:ext uri="{FF2B5EF4-FFF2-40B4-BE49-F238E27FC236}">
                  <a16:creationId xmlns:a16="http://schemas.microsoft.com/office/drawing/2014/main" id="{E7A6B92A-5BD6-471F-A547-19DC55C64737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5783;p56">
              <a:extLst>
                <a:ext uri="{FF2B5EF4-FFF2-40B4-BE49-F238E27FC236}">
                  <a16:creationId xmlns:a16="http://schemas.microsoft.com/office/drawing/2014/main" id="{273EEC8A-645F-62B9-0810-4862BD28E4EF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5784;p56">
              <a:extLst>
                <a:ext uri="{FF2B5EF4-FFF2-40B4-BE49-F238E27FC236}">
                  <a16:creationId xmlns:a16="http://schemas.microsoft.com/office/drawing/2014/main" id="{0EC9B286-6C93-A0D1-9884-C061743909F9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5785;p56">
              <a:extLst>
                <a:ext uri="{FF2B5EF4-FFF2-40B4-BE49-F238E27FC236}">
                  <a16:creationId xmlns:a16="http://schemas.microsoft.com/office/drawing/2014/main" id="{1865BFD7-D5CD-D7CE-80FA-3F8CA019B7AD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5786;p56">
              <a:extLst>
                <a:ext uri="{FF2B5EF4-FFF2-40B4-BE49-F238E27FC236}">
                  <a16:creationId xmlns:a16="http://schemas.microsoft.com/office/drawing/2014/main" id="{D89B948A-E0DC-B76F-46A3-EBB78DF26384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5787;p56">
              <a:extLst>
                <a:ext uri="{FF2B5EF4-FFF2-40B4-BE49-F238E27FC236}">
                  <a16:creationId xmlns:a16="http://schemas.microsoft.com/office/drawing/2014/main" id="{682724CB-0FD0-1A4C-A4FE-0628012A2F06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5788;p56">
              <a:extLst>
                <a:ext uri="{FF2B5EF4-FFF2-40B4-BE49-F238E27FC236}">
                  <a16:creationId xmlns:a16="http://schemas.microsoft.com/office/drawing/2014/main" id="{96785138-AD22-B452-DC7F-2CE7C926986C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5789;p56">
              <a:extLst>
                <a:ext uri="{FF2B5EF4-FFF2-40B4-BE49-F238E27FC236}">
                  <a16:creationId xmlns:a16="http://schemas.microsoft.com/office/drawing/2014/main" id="{EF8CB532-F047-9A61-CDEE-0958C6098775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5790;p56">
              <a:extLst>
                <a:ext uri="{FF2B5EF4-FFF2-40B4-BE49-F238E27FC236}">
                  <a16:creationId xmlns:a16="http://schemas.microsoft.com/office/drawing/2014/main" id="{CC98F008-C84B-D30B-9B20-C0BE6AB5270F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5791;p56">
              <a:extLst>
                <a:ext uri="{FF2B5EF4-FFF2-40B4-BE49-F238E27FC236}">
                  <a16:creationId xmlns:a16="http://schemas.microsoft.com/office/drawing/2014/main" id="{1608332B-24EE-B96F-0319-068720773983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5792;p56">
              <a:extLst>
                <a:ext uri="{FF2B5EF4-FFF2-40B4-BE49-F238E27FC236}">
                  <a16:creationId xmlns:a16="http://schemas.microsoft.com/office/drawing/2014/main" id="{0EE4047B-D9D0-1845-F0CE-30BE24FA09CC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5793;p56">
              <a:extLst>
                <a:ext uri="{FF2B5EF4-FFF2-40B4-BE49-F238E27FC236}">
                  <a16:creationId xmlns:a16="http://schemas.microsoft.com/office/drawing/2014/main" id="{E2FBCF77-06A1-EEBD-ECFB-FC1FCEEDDA23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5794;p56">
              <a:extLst>
                <a:ext uri="{FF2B5EF4-FFF2-40B4-BE49-F238E27FC236}">
                  <a16:creationId xmlns:a16="http://schemas.microsoft.com/office/drawing/2014/main" id="{F8BD5802-7534-3808-A13A-DC747E201358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5795;p56">
              <a:extLst>
                <a:ext uri="{FF2B5EF4-FFF2-40B4-BE49-F238E27FC236}">
                  <a16:creationId xmlns:a16="http://schemas.microsoft.com/office/drawing/2014/main" id="{6D890858-9FCA-1AF3-85D3-78D973AD34A6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5796;p56">
              <a:extLst>
                <a:ext uri="{FF2B5EF4-FFF2-40B4-BE49-F238E27FC236}">
                  <a16:creationId xmlns:a16="http://schemas.microsoft.com/office/drawing/2014/main" id="{56F0C224-A73B-234D-4796-74FDF992D203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5797;p56">
              <a:extLst>
                <a:ext uri="{FF2B5EF4-FFF2-40B4-BE49-F238E27FC236}">
                  <a16:creationId xmlns:a16="http://schemas.microsoft.com/office/drawing/2014/main" id="{85916238-0F49-63AA-DECA-6DC1A57CD85E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5798;p56">
              <a:extLst>
                <a:ext uri="{FF2B5EF4-FFF2-40B4-BE49-F238E27FC236}">
                  <a16:creationId xmlns:a16="http://schemas.microsoft.com/office/drawing/2014/main" id="{85D3AA81-0110-F3FE-9799-ADFF0AEB4930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5799;p56">
              <a:extLst>
                <a:ext uri="{FF2B5EF4-FFF2-40B4-BE49-F238E27FC236}">
                  <a16:creationId xmlns:a16="http://schemas.microsoft.com/office/drawing/2014/main" id="{5947179A-8889-A3E9-58E5-44670109D2FE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5800;p56">
              <a:extLst>
                <a:ext uri="{FF2B5EF4-FFF2-40B4-BE49-F238E27FC236}">
                  <a16:creationId xmlns:a16="http://schemas.microsoft.com/office/drawing/2014/main" id="{7A546BC4-9218-D5B5-3706-C42CFE3CDF31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5801;p56">
              <a:extLst>
                <a:ext uri="{FF2B5EF4-FFF2-40B4-BE49-F238E27FC236}">
                  <a16:creationId xmlns:a16="http://schemas.microsoft.com/office/drawing/2014/main" id="{419DFDA3-378E-FEAE-2BEF-45E06A387C99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5802;p56">
              <a:extLst>
                <a:ext uri="{FF2B5EF4-FFF2-40B4-BE49-F238E27FC236}">
                  <a16:creationId xmlns:a16="http://schemas.microsoft.com/office/drawing/2014/main" id="{66FD5ED7-D24A-4DFC-E340-9C2E428A1247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5803;p56">
              <a:extLst>
                <a:ext uri="{FF2B5EF4-FFF2-40B4-BE49-F238E27FC236}">
                  <a16:creationId xmlns:a16="http://schemas.microsoft.com/office/drawing/2014/main" id="{476A4514-3F35-C5B5-5782-21E2BC21B0EF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5804;p56">
              <a:extLst>
                <a:ext uri="{FF2B5EF4-FFF2-40B4-BE49-F238E27FC236}">
                  <a16:creationId xmlns:a16="http://schemas.microsoft.com/office/drawing/2014/main" id="{C73460C6-ACCA-D0CD-4AA4-C14B1152B5E5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5805;p56">
              <a:extLst>
                <a:ext uri="{FF2B5EF4-FFF2-40B4-BE49-F238E27FC236}">
                  <a16:creationId xmlns:a16="http://schemas.microsoft.com/office/drawing/2014/main" id="{73276AE5-1F32-3A01-AB09-9538F97BFD37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5806;p56">
              <a:extLst>
                <a:ext uri="{FF2B5EF4-FFF2-40B4-BE49-F238E27FC236}">
                  <a16:creationId xmlns:a16="http://schemas.microsoft.com/office/drawing/2014/main" id="{B143113D-A597-C873-B4BE-12F2E8C98E6E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5807;p56">
              <a:extLst>
                <a:ext uri="{FF2B5EF4-FFF2-40B4-BE49-F238E27FC236}">
                  <a16:creationId xmlns:a16="http://schemas.microsoft.com/office/drawing/2014/main" id="{701B61C1-C1E0-5A06-BCD6-B2BAC2973177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5808;p56">
              <a:extLst>
                <a:ext uri="{FF2B5EF4-FFF2-40B4-BE49-F238E27FC236}">
                  <a16:creationId xmlns:a16="http://schemas.microsoft.com/office/drawing/2014/main" id="{567C0F6D-C6EA-6F28-62FC-1270348BEBC0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5809;p56">
              <a:extLst>
                <a:ext uri="{FF2B5EF4-FFF2-40B4-BE49-F238E27FC236}">
                  <a16:creationId xmlns:a16="http://schemas.microsoft.com/office/drawing/2014/main" id="{6B9F49F0-EE41-678E-38CF-DE2EE2A57E31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5810;p56">
              <a:extLst>
                <a:ext uri="{FF2B5EF4-FFF2-40B4-BE49-F238E27FC236}">
                  <a16:creationId xmlns:a16="http://schemas.microsoft.com/office/drawing/2014/main" id="{DBAD0166-2361-6082-BCB2-04DF026B1224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5811;p56">
              <a:extLst>
                <a:ext uri="{FF2B5EF4-FFF2-40B4-BE49-F238E27FC236}">
                  <a16:creationId xmlns:a16="http://schemas.microsoft.com/office/drawing/2014/main" id="{E6003B9B-9DE8-67E9-87C2-9E667612CF26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5812;p56">
              <a:extLst>
                <a:ext uri="{FF2B5EF4-FFF2-40B4-BE49-F238E27FC236}">
                  <a16:creationId xmlns:a16="http://schemas.microsoft.com/office/drawing/2014/main" id="{B27ABF42-AE5D-972C-EB95-A5E09E833035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5813;p56">
              <a:extLst>
                <a:ext uri="{FF2B5EF4-FFF2-40B4-BE49-F238E27FC236}">
                  <a16:creationId xmlns:a16="http://schemas.microsoft.com/office/drawing/2014/main" id="{243E50B1-116C-3719-CEB8-BEEE18762B2F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5814;p56">
              <a:extLst>
                <a:ext uri="{FF2B5EF4-FFF2-40B4-BE49-F238E27FC236}">
                  <a16:creationId xmlns:a16="http://schemas.microsoft.com/office/drawing/2014/main" id="{F86CEBFA-7CBD-7A7E-D5F6-6FEE85C5A425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5815;p56">
              <a:extLst>
                <a:ext uri="{FF2B5EF4-FFF2-40B4-BE49-F238E27FC236}">
                  <a16:creationId xmlns:a16="http://schemas.microsoft.com/office/drawing/2014/main" id="{47D9E7E1-27AE-F55E-6222-A113BE2A781B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5816;p56">
              <a:extLst>
                <a:ext uri="{FF2B5EF4-FFF2-40B4-BE49-F238E27FC236}">
                  <a16:creationId xmlns:a16="http://schemas.microsoft.com/office/drawing/2014/main" id="{8D341980-F8D7-B7A6-D3C2-F2A78450A54E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5817;p56">
              <a:extLst>
                <a:ext uri="{FF2B5EF4-FFF2-40B4-BE49-F238E27FC236}">
                  <a16:creationId xmlns:a16="http://schemas.microsoft.com/office/drawing/2014/main" id="{5D2A5989-C57E-4E9D-6F40-FD09583FB17D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5818;p56">
              <a:extLst>
                <a:ext uri="{FF2B5EF4-FFF2-40B4-BE49-F238E27FC236}">
                  <a16:creationId xmlns:a16="http://schemas.microsoft.com/office/drawing/2014/main" id="{D66D9E8F-BB45-C9BD-0D2D-6CF0B51BE388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5819;p56">
              <a:extLst>
                <a:ext uri="{FF2B5EF4-FFF2-40B4-BE49-F238E27FC236}">
                  <a16:creationId xmlns:a16="http://schemas.microsoft.com/office/drawing/2014/main" id="{0C79F2E2-DC4F-739B-82B1-4EB13E4112DA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5820;p56">
              <a:extLst>
                <a:ext uri="{FF2B5EF4-FFF2-40B4-BE49-F238E27FC236}">
                  <a16:creationId xmlns:a16="http://schemas.microsoft.com/office/drawing/2014/main" id="{8764557E-1E85-3F51-8D51-442EFF649CC6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5821;p56">
              <a:extLst>
                <a:ext uri="{FF2B5EF4-FFF2-40B4-BE49-F238E27FC236}">
                  <a16:creationId xmlns:a16="http://schemas.microsoft.com/office/drawing/2014/main" id="{3B11673F-36F8-9ABE-7EAB-FC5EF072D41A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5822;p56">
              <a:extLst>
                <a:ext uri="{FF2B5EF4-FFF2-40B4-BE49-F238E27FC236}">
                  <a16:creationId xmlns:a16="http://schemas.microsoft.com/office/drawing/2014/main" id="{92488352-FC6F-5AE1-7B87-D2F28B76A02C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5823;p56">
              <a:extLst>
                <a:ext uri="{FF2B5EF4-FFF2-40B4-BE49-F238E27FC236}">
                  <a16:creationId xmlns:a16="http://schemas.microsoft.com/office/drawing/2014/main" id="{A014210F-F2AD-6526-B302-17CA508DB9EE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5824;p56">
              <a:extLst>
                <a:ext uri="{FF2B5EF4-FFF2-40B4-BE49-F238E27FC236}">
                  <a16:creationId xmlns:a16="http://schemas.microsoft.com/office/drawing/2014/main" id="{FC59D15F-697E-83EB-16ED-DADEE0A76BDB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5825;p56">
              <a:extLst>
                <a:ext uri="{FF2B5EF4-FFF2-40B4-BE49-F238E27FC236}">
                  <a16:creationId xmlns:a16="http://schemas.microsoft.com/office/drawing/2014/main" id="{766A7BB4-B4CE-A806-39F9-7B207E445C4A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5826;p56">
              <a:extLst>
                <a:ext uri="{FF2B5EF4-FFF2-40B4-BE49-F238E27FC236}">
                  <a16:creationId xmlns:a16="http://schemas.microsoft.com/office/drawing/2014/main" id="{01794D08-7EA6-B179-6621-0E388165D1D8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5827;p56">
              <a:extLst>
                <a:ext uri="{FF2B5EF4-FFF2-40B4-BE49-F238E27FC236}">
                  <a16:creationId xmlns:a16="http://schemas.microsoft.com/office/drawing/2014/main" id="{C585470E-886B-AD32-07B5-96C5609DDF5E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5828;p56">
              <a:extLst>
                <a:ext uri="{FF2B5EF4-FFF2-40B4-BE49-F238E27FC236}">
                  <a16:creationId xmlns:a16="http://schemas.microsoft.com/office/drawing/2014/main" id="{3A27E018-AD0F-26E0-D5C4-F1F68BC93E1B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5829;p56">
              <a:extLst>
                <a:ext uri="{FF2B5EF4-FFF2-40B4-BE49-F238E27FC236}">
                  <a16:creationId xmlns:a16="http://schemas.microsoft.com/office/drawing/2014/main" id="{2A195F41-1AFF-AC03-34F8-93A69A814883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5830;p56">
              <a:extLst>
                <a:ext uri="{FF2B5EF4-FFF2-40B4-BE49-F238E27FC236}">
                  <a16:creationId xmlns:a16="http://schemas.microsoft.com/office/drawing/2014/main" id="{F366557C-BF8E-3CC1-7FA0-2969E7840610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5831;p56">
              <a:extLst>
                <a:ext uri="{FF2B5EF4-FFF2-40B4-BE49-F238E27FC236}">
                  <a16:creationId xmlns:a16="http://schemas.microsoft.com/office/drawing/2014/main" id="{6E8D4CE2-197A-138F-AAD8-C412DED6B7D7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5832;p56">
              <a:extLst>
                <a:ext uri="{FF2B5EF4-FFF2-40B4-BE49-F238E27FC236}">
                  <a16:creationId xmlns:a16="http://schemas.microsoft.com/office/drawing/2014/main" id="{42084423-FEC4-28DE-891B-2AE9078FF7EA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5833;p56">
              <a:extLst>
                <a:ext uri="{FF2B5EF4-FFF2-40B4-BE49-F238E27FC236}">
                  <a16:creationId xmlns:a16="http://schemas.microsoft.com/office/drawing/2014/main" id="{4B38DB58-8790-14FC-9401-7345AC1B452A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5834;p56">
              <a:extLst>
                <a:ext uri="{FF2B5EF4-FFF2-40B4-BE49-F238E27FC236}">
                  <a16:creationId xmlns:a16="http://schemas.microsoft.com/office/drawing/2014/main" id="{FF745591-BA42-711E-D6A4-C42DF192DD72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5835;p56">
              <a:extLst>
                <a:ext uri="{FF2B5EF4-FFF2-40B4-BE49-F238E27FC236}">
                  <a16:creationId xmlns:a16="http://schemas.microsoft.com/office/drawing/2014/main" id="{9924BEE5-9ED6-7F5F-326F-E5776472C66F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5836;p56">
              <a:extLst>
                <a:ext uri="{FF2B5EF4-FFF2-40B4-BE49-F238E27FC236}">
                  <a16:creationId xmlns:a16="http://schemas.microsoft.com/office/drawing/2014/main" id="{0A649322-5FF0-15B4-48ED-4F55C4D8BE9B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5837;p56">
              <a:extLst>
                <a:ext uri="{FF2B5EF4-FFF2-40B4-BE49-F238E27FC236}">
                  <a16:creationId xmlns:a16="http://schemas.microsoft.com/office/drawing/2014/main" id="{6BB082D4-5726-4CDC-ABF2-70B4C7CC96E9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5838;p56">
              <a:extLst>
                <a:ext uri="{FF2B5EF4-FFF2-40B4-BE49-F238E27FC236}">
                  <a16:creationId xmlns:a16="http://schemas.microsoft.com/office/drawing/2014/main" id="{2292757C-DC34-312E-1622-E88913225352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5839;p56">
              <a:extLst>
                <a:ext uri="{FF2B5EF4-FFF2-40B4-BE49-F238E27FC236}">
                  <a16:creationId xmlns:a16="http://schemas.microsoft.com/office/drawing/2014/main" id="{EDEC0468-EEF6-548E-AFD4-1E2C65866B1F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5840;p56">
              <a:extLst>
                <a:ext uri="{FF2B5EF4-FFF2-40B4-BE49-F238E27FC236}">
                  <a16:creationId xmlns:a16="http://schemas.microsoft.com/office/drawing/2014/main" id="{35EEE454-32CE-EEE7-F677-C3E59263680C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5841;p56">
              <a:extLst>
                <a:ext uri="{FF2B5EF4-FFF2-40B4-BE49-F238E27FC236}">
                  <a16:creationId xmlns:a16="http://schemas.microsoft.com/office/drawing/2014/main" id="{B99A5E4F-3E52-54A6-98F4-310CD0AFE892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5842;p56">
              <a:extLst>
                <a:ext uri="{FF2B5EF4-FFF2-40B4-BE49-F238E27FC236}">
                  <a16:creationId xmlns:a16="http://schemas.microsoft.com/office/drawing/2014/main" id="{837D23C3-D26B-35BB-45C4-A42DBE174D27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5843;p56">
              <a:extLst>
                <a:ext uri="{FF2B5EF4-FFF2-40B4-BE49-F238E27FC236}">
                  <a16:creationId xmlns:a16="http://schemas.microsoft.com/office/drawing/2014/main" id="{FF054F89-C86B-DF12-C378-22562F55689A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5844;p56">
              <a:extLst>
                <a:ext uri="{FF2B5EF4-FFF2-40B4-BE49-F238E27FC236}">
                  <a16:creationId xmlns:a16="http://schemas.microsoft.com/office/drawing/2014/main" id="{DC9DEAE6-8158-F852-7649-ABD265162F12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5845;p56">
              <a:extLst>
                <a:ext uri="{FF2B5EF4-FFF2-40B4-BE49-F238E27FC236}">
                  <a16:creationId xmlns:a16="http://schemas.microsoft.com/office/drawing/2014/main" id="{4072496D-553C-63DF-72EF-DB03031864BA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5846;p56">
              <a:extLst>
                <a:ext uri="{FF2B5EF4-FFF2-40B4-BE49-F238E27FC236}">
                  <a16:creationId xmlns:a16="http://schemas.microsoft.com/office/drawing/2014/main" id="{2EFFE77D-F9B5-5374-C6A2-DBB4AF164CD0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5847;p56">
              <a:extLst>
                <a:ext uri="{FF2B5EF4-FFF2-40B4-BE49-F238E27FC236}">
                  <a16:creationId xmlns:a16="http://schemas.microsoft.com/office/drawing/2014/main" id="{19290EAA-3C06-76B4-04B0-DA05C1160B9F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5848;p56">
              <a:extLst>
                <a:ext uri="{FF2B5EF4-FFF2-40B4-BE49-F238E27FC236}">
                  <a16:creationId xmlns:a16="http://schemas.microsoft.com/office/drawing/2014/main" id="{8EB88542-2F5E-522F-D8F8-06A0DA0CFF99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5849;p56">
              <a:extLst>
                <a:ext uri="{FF2B5EF4-FFF2-40B4-BE49-F238E27FC236}">
                  <a16:creationId xmlns:a16="http://schemas.microsoft.com/office/drawing/2014/main" id="{1094B3D5-0831-ADB7-12AC-F9DA1D210846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5850;p56">
              <a:extLst>
                <a:ext uri="{FF2B5EF4-FFF2-40B4-BE49-F238E27FC236}">
                  <a16:creationId xmlns:a16="http://schemas.microsoft.com/office/drawing/2014/main" id="{A24232CB-E341-27CD-91B2-E78D9EC52F8C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5851;p56">
              <a:extLst>
                <a:ext uri="{FF2B5EF4-FFF2-40B4-BE49-F238E27FC236}">
                  <a16:creationId xmlns:a16="http://schemas.microsoft.com/office/drawing/2014/main" id="{0B757B8C-1EFC-E04E-2090-06D296E16CED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5852;p56">
              <a:extLst>
                <a:ext uri="{FF2B5EF4-FFF2-40B4-BE49-F238E27FC236}">
                  <a16:creationId xmlns:a16="http://schemas.microsoft.com/office/drawing/2014/main" id="{53C4BACC-4417-A59F-9855-C5A3A8489442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5853;p56">
              <a:extLst>
                <a:ext uri="{FF2B5EF4-FFF2-40B4-BE49-F238E27FC236}">
                  <a16:creationId xmlns:a16="http://schemas.microsoft.com/office/drawing/2014/main" id="{B95D2F40-9FD9-3133-39A9-94A6A73D988F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5854;p56">
              <a:extLst>
                <a:ext uri="{FF2B5EF4-FFF2-40B4-BE49-F238E27FC236}">
                  <a16:creationId xmlns:a16="http://schemas.microsoft.com/office/drawing/2014/main" id="{4270F968-ACFB-F10C-3C74-CFC4B7685DBC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5855;p56">
              <a:extLst>
                <a:ext uri="{FF2B5EF4-FFF2-40B4-BE49-F238E27FC236}">
                  <a16:creationId xmlns:a16="http://schemas.microsoft.com/office/drawing/2014/main" id="{2A287B3B-FCB8-F0F4-8C01-C1192D777E7C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5856;p56">
              <a:extLst>
                <a:ext uri="{FF2B5EF4-FFF2-40B4-BE49-F238E27FC236}">
                  <a16:creationId xmlns:a16="http://schemas.microsoft.com/office/drawing/2014/main" id="{9E6B34AB-3631-F7CD-9CE6-5362ACC9C6F0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5857;p56">
              <a:extLst>
                <a:ext uri="{FF2B5EF4-FFF2-40B4-BE49-F238E27FC236}">
                  <a16:creationId xmlns:a16="http://schemas.microsoft.com/office/drawing/2014/main" id="{E7986325-AA31-1F1D-ABCE-81C6D3E9580B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5858;p56">
              <a:extLst>
                <a:ext uri="{FF2B5EF4-FFF2-40B4-BE49-F238E27FC236}">
                  <a16:creationId xmlns:a16="http://schemas.microsoft.com/office/drawing/2014/main" id="{B9713CA6-E18C-E98B-2276-AB6FF386E255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5859;p56">
              <a:extLst>
                <a:ext uri="{FF2B5EF4-FFF2-40B4-BE49-F238E27FC236}">
                  <a16:creationId xmlns:a16="http://schemas.microsoft.com/office/drawing/2014/main" id="{3B119EA8-CA70-DBC5-1217-5888F244FECC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5860;p56">
              <a:extLst>
                <a:ext uri="{FF2B5EF4-FFF2-40B4-BE49-F238E27FC236}">
                  <a16:creationId xmlns:a16="http://schemas.microsoft.com/office/drawing/2014/main" id="{28DE309A-183C-E64D-4CCF-BE29263BB49C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5861;p56">
              <a:extLst>
                <a:ext uri="{FF2B5EF4-FFF2-40B4-BE49-F238E27FC236}">
                  <a16:creationId xmlns:a16="http://schemas.microsoft.com/office/drawing/2014/main" id="{3DFC2653-D85A-2368-873C-D6EEDD40F391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5862;p56">
              <a:extLst>
                <a:ext uri="{FF2B5EF4-FFF2-40B4-BE49-F238E27FC236}">
                  <a16:creationId xmlns:a16="http://schemas.microsoft.com/office/drawing/2014/main" id="{2543923B-0B24-648C-E771-86A2857B0924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5863;p56">
              <a:extLst>
                <a:ext uri="{FF2B5EF4-FFF2-40B4-BE49-F238E27FC236}">
                  <a16:creationId xmlns:a16="http://schemas.microsoft.com/office/drawing/2014/main" id="{D6843697-996C-71D2-6700-F61252C8DCDE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5864;p56">
              <a:extLst>
                <a:ext uri="{FF2B5EF4-FFF2-40B4-BE49-F238E27FC236}">
                  <a16:creationId xmlns:a16="http://schemas.microsoft.com/office/drawing/2014/main" id="{F4E36779-FE2F-EDC0-077A-29976B450138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5865;p56">
              <a:extLst>
                <a:ext uri="{FF2B5EF4-FFF2-40B4-BE49-F238E27FC236}">
                  <a16:creationId xmlns:a16="http://schemas.microsoft.com/office/drawing/2014/main" id="{67F2B38A-85BE-1B01-9FC8-D0F458F38FE1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5866;p56">
              <a:extLst>
                <a:ext uri="{FF2B5EF4-FFF2-40B4-BE49-F238E27FC236}">
                  <a16:creationId xmlns:a16="http://schemas.microsoft.com/office/drawing/2014/main" id="{DEA3B9C3-09B0-F44C-A243-C4434D1F5B08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5867;p56">
              <a:extLst>
                <a:ext uri="{FF2B5EF4-FFF2-40B4-BE49-F238E27FC236}">
                  <a16:creationId xmlns:a16="http://schemas.microsoft.com/office/drawing/2014/main" id="{8357BF6F-046C-E483-00CF-8225C155FBBA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5868;p56">
              <a:extLst>
                <a:ext uri="{FF2B5EF4-FFF2-40B4-BE49-F238E27FC236}">
                  <a16:creationId xmlns:a16="http://schemas.microsoft.com/office/drawing/2014/main" id="{73773679-15F3-CE23-F305-5498A4F12A11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5869;p56">
              <a:extLst>
                <a:ext uri="{FF2B5EF4-FFF2-40B4-BE49-F238E27FC236}">
                  <a16:creationId xmlns:a16="http://schemas.microsoft.com/office/drawing/2014/main" id="{6FFD7B5A-386F-DA8E-87FF-285214266708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5870;p56">
              <a:extLst>
                <a:ext uri="{FF2B5EF4-FFF2-40B4-BE49-F238E27FC236}">
                  <a16:creationId xmlns:a16="http://schemas.microsoft.com/office/drawing/2014/main" id="{BA81FFC9-81CC-15A3-680A-A8BB8215F7CE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5871;p56">
              <a:extLst>
                <a:ext uri="{FF2B5EF4-FFF2-40B4-BE49-F238E27FC236}">
                  <a16:creationId xmlns:a16="http://schemas.microsoft.com/office/drawing/2014/main" id="{1A71A4AA-1A0A-54C5-017C-D0A8BDDD2C83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5872;p56">
              <a:extLst>
                <a:ext uri="{FF2B5EF4-FFF2-40B4-BE49-F238E27FC236}">
                  <a16:creationId xmlns:a16="http://schemas.microsoft.com/office/drawing/2014/main" id="{9DF398C1-BAFD-8389-D198-B94A5781104E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5873;p56">
              <a:extLst>
                <a:ext uri="{FF2B5EF4-FFF2-40B4-BE49-F238E27FC236}">
                  <a16:creationId xmlns:a16="http://schemas.microsoft.com/office/drawing/2014/main" id="{334F37DA-9483-CD87-9099-88356051D083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5874;p56">
              <a:extLst>
                <a:ext uri="{FF2B5EF4-FFF2-40B4-BE49-F238E27FC236}">
                  <a16:creationId xmlns:a16="http://schemas.microsoft.com/office/drawing/2014/main" id="{BA82F499-3A25-1438-3D08-EFC6A9A370EB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5875;p56">
              <a:extLst>
                <a:ext uri="{FF2B5EF4-FFF2-40B4-BE49-F238E27FC236}">
                  <a16:creationId xmlns:a16="http://schemas.microsoft.com/office/drawing/2014/main" id="{21F52EDC-CBEE-FEC1-3CBA-AB0784286001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5876;p56">
              <a:extLst>
                <a:ext uri="{FF2B5EF4-FFF2-40B4-BE49-F238E27FC236}">
                  <a16:creationId xmlns:a16="http://schemas.microsoft.com/office/drawing/2014/main" id="{8CB75601-B88B-500C-4941-A40DF5E1418C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5877;p56">
              <a:extLst>
                <a:ext uri="{FF2B5EF4-FFF2-40B4-BE49-F238E27FC236}">
                  <a16:creationId xmlns:a16="http://schemas.microsoft.com/office/drawing/2014/main" id="{F0BBB013-5B08-4B19-D913-41549092F225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5878;p56">
              <a:extLst>
                <a:ext uri="{FF2B5EF4-FFF2-40B4-BE49-F238E27FC236}">
                  <a16:creationId xmlns:a16="http://schemas.microsoft.com/office/drawing/2014/main" id="{860BBD7B-31F3-24D6-2BA4-C80AE593C9B2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5879;p56">
              <a:extLst>
                <a:ext uri="{FF2B5EF4-FFF2-40B4-BE49-F238E27FC236}">
                  <a16:creationId xmlns:a16="http://schemas.microsoft.com/office/drawing/2014/main" id="{8115F0D5-5650-9F23-399C-B9C9598957CA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5880;p56">
              <a:extLst>
                <a:ext uri="{FF2B5EF4-FFF2-40B4-BE49-F238E27FC236}">
                  <a16:creationId xmlns:a16="http://schemas.microsoft.com/office/drawing/2014/main" id="{7CF6D4A7-258C-7E29-F8E4-21D0E15902CE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5881;p56">
              <a:extLst>
                <a:ext uri="{FF2B5EF4-FFF2-40B4-BE49-F238E27FC236}">
                  <a16:creationId xmlns:a16="http://schemas.microsoft.com/office/drawing/2014/main" id="{0D1C86D8-0246-FCB9-69AA-FF1560664170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5882;p56">
              <a:extLst>
                <a:ext uri="{FF2B5EF4-FFF2-40B4-BE49-F238E27FC236}">
                  <a16:creationId xmlns:a16="http://schemas.microsoft.com/office/drawing/2014/main" id="{B7B6499A-FE37-5F3C-DAEB-F97EDDEFF369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5883;p56">
              <a:extLst>
                <a:ext uri="{FF2B5EF4-FFF2-40B4-BE49-F238E27FC236}">
                  <a16:creationId xmlns:a16="http://schemas.microsoft.com/office/drawing/2014/main" id="{A7AEE6EE-6ED8-D2CB-6F44-1E5D0AD50462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5884;p56">
              <a:extLst>
                <a:ext uri="{FF2B5EF4-FFF2-40B4-BE49-F238E27FC236}">
                  <a16:creationId xmlns:a16="http://schemas.microsoft.com/office/drawing/2014/main" id="{B9ED14A9-9554-2675-0135-591DF0FF187A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5885;p56">
              <a:extLst>
                <a:ext uri="{FF2B5EF4-FFF2-40B4-BE49-F238E27FC236}">
                  <a16:creationId xmlns:a16="http://schemas.microsoft.com/office/drawing/2014/main" id="{F1FDB70D-EAAD-6F5B-0951-4C01FF27B4DA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5886;p56">
              <a:extLst>
                <a:ext uri="{FF2B5EF4-FFF2-40B4-BE49-F238E27FC236}">
                  <a16:creationId xmlns:a16="http://schemas.microsoft.com/office/drawing/2014/main" id="{567D6BC7-564D-35F2-7261-2482B7F360EB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5887;p56">
              <a:extLst>
                <a:ext uri="{FF2B5EF4-FFF2-40B4-BE49-F238E27FC236}">
                  <a16:creationId xmlns:a16="http://schemas.microsoft.com/office/drawing/2014/main" id="{98CDF803-A7C2-507A-ACBF-83CA3767E467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5888;p56">
              <a:extLst>
                <a:ext uri="{FF2B5EF4-FFF2-40B4-BE49-F238E27FC236}">
                  <a16:creationId xmlns:a16="http://schemas.microsoft.com/office/drawing/2014/main" id="{2A7C75D7-F1CE-A051-D588-6837D8E76DF9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5889;p56">
              <a:extLst>
                <a:ext uri="{FF2B5EF4-FFF2-40B4-BE49-F238E27FC236}">
                  <a16:creationId xmlns:a16="http://schemas.microsoft.com/office/drawing/2014/main" id="{1C97A52F-3795-EF0A-9DEE-8C226D61DE5D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5890;p56">
              <a:extLst>
                <a:ext uri="{FF2B5EF4-FFF2-40B4-BE49-F238E27FC236}">
                  <a16:creationId xmlns:a16="http://schemas.microsoft.com/office/drawing/2014/main" id="{53E3FC6D-7E78-335D-0C99-52F86B37CB87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5891;p56">
              <a:extLst>
                <a:ext uri="{FF2B5EF4-FFF2-40B4-BE49-F238E27FC236}">
                  <a16:creationId xmlns:a16="http://schemas.microsoft.com/office/drawing/2014/main" id="{1B7B01AF-C8FD-FB85-1999-80C7114778F0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5892;p56">
              <a:extLst>
                <a:ext uri="{FF2B5EF4-FFF2-40B4-BE49-F238E27FC236}">
                  <a16:creationId xmlns:a16="http://schemas.microsoft.com/office/drawing/2014/main" id="{96D31A2A-4EE1-F6D9-EAF8-013EB0611381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5893;p56">
              <a:extLst>
                <a:ext uri="{FF2B5EF4-FFF2-40B4-BE49-F238E27FC236}">
                  <a16:creationId xmlns:a16="http://schemas.microsoft.com/office/drawing/2014/main" id="{56CAE6C2-6FCD-C6EC-3958-2EC6B54DF9FD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5894;p56">
              <a:extLst>
                <a:ext uri="{FF2B5EF4-FFF2-40B4-BE49-F238E27FC236}">
                  <a16:creationId xmlns:a16="http://schemas.microsoft.com/office/drawing/2014/main" id="{16F407F2-7290-6AD8-4F67-324045F688D8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5895;p56">
              <a:extLst>
                <a:ext uri="{FF2B5EF4-FFF2-40B4-BE49-F238E27FC236}">
                  <a16:creationId xmlns:a16="http://schemas.microsoft.com/office/drawing/2014/main" id="{BA24E9C6-FB15-68D2-4B31-10C98C333768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5896;p56">
              <a:extLst>
                <a:ext uri="{FF2B5EF4-FFF2-40B4-BE49-F238E27FC236}">
                  <a16:creationId xmlns:a16="http://schemas.microsoft.com/office/drawing/2014/main" id="{12077C49-698E-E286-B34B-E4F3B8B19874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5897;p56">
              <a:extLst>
                <a:ext uri="{FF2B5EF4-FFF2-40B4-BE49-F238E27FC236}">
                  <a16:creationId xmlns:a16="http://schemas.microsoft.com/office/drawing/2014/main" id="{9C20DC3D-788E-509D-F49E-B20FF50CF208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5898;p56">
              <a:extLst>
                <a:ext uri="{FF2B5EF4-FFF2-40B4-BE49-F238E27FC236}">
                  <a16:creationId xmlns:a16="http://schemas.microsoft.com/office/drawing/2014/main" id="{7050129A-3231-5F70-B291-DBDA6DD7817F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5899;p56">
              <a:extLst>
                <a:ext uri="{FF2B5EF4-FFF2-40B4-BE49-F238E27FC236}">
                  <a16:creationId xmlns:a16="http://schemas.microsoft.com/office/drawing/2014/main" id="{BBBF1614-618F-00C8-425E-60A69BA59618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5900;p56">
              <a:extLst>
                <a:ext uri="{FF2B5EF4-FFF2-40B4-BE49-F238E27FC236}">
                  <a16:creationId xmlns:a16="http://schemas.microsoft.com/office/drawing/2014/main" id="{09FAFECB-DBA8-E84D-83FE-D1E3DFBC92D3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5901;p56">
              <a:extLst>
                <a:ext uri="{FF2B5EF4-FFF2-40B4-BE49-F238E27FC236}">
                  <a16:creationId xmlns:a16="http://schemas.microsoft.com/office/drawing/2014/main" id="{AC441E2B-A8B5-0596-C02D-C8ACF898B50D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5902;p56">
              <a:extLst>
                <a:ext uri="{FF2B5EF4-FFF2-40B4-BE49-F238E27FC236}">
                  <a16:creationId xmlns:a16="http://schemas.microsoft.com/office/drawing/2014/main" id="{54F854FC-C91B-8AAD-AFA0-382421650D40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5903;p56">
              <a:extLst>
                <a:ext uri="{FF2B5EF4-FFF2-40B4-BE49-F238E27FC236}">
                  <a16:creationId xmlns:a16="http://schemas.microsoft.com/office/drawing/2014/main" id="{5F65B9D9-D855-EB3E-1EDD-A38049DA3262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5904;p56">
              <a:extLst>
                <a:ext uri="{FF2B5EF4-FFF2-40B4-BE49-F238E27FC236}">
                  <a16:creationId xmlns:a16="http://schemas.microsoft.com/office/drawing/2014/main" id="{D3A03B6C-FE05-E6D0-6235-8DA1E0764BC3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5905;p56">
              <a:extLst>
                <a:ext uri="{FF2B5EF4-FFF2-40B4-BE49-F238E27FC236}">
                  <a16:creationId xmlns:a16="http://schemas.microsoft.com/office/drawing/2014/main" id="{DA7856DA-B25D-A46B-84D0-A7E18B299729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5906;p56">
              <a:extLst>
                <a:ext uri="{FF2B5EF4-FFF2-40B4-BE49-F238E27FC236}">
                  <a16:creationId xmlns:a16="http://schemas.microsoft.com/office/drawing/2014/main" id="{EAC5DEEF-D5A7-AF16-DCFD-60E391088597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5907;p56">
              <a:extLst>
                <a:ext uri="{FF2B5EF4-FFF2-40B4-BE49-F238E27FC236}">
                  <a16:creationId xmlns:a16="http://schemas.microsoft.com/office/drawing/2014/main" id="{560FDB7F-4F5D-201C-40C8-77CD391AAE6F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5908;p56">
              <a:extLst>
                <a:ext uri="{FF2B5EF4-FFF2-40B4-BE49-F238E27FC236}">
                  <a16:creationId xmlns:a16="http://schemas.microsoft.com/office/drawing/2014/main" id="{7C9E2723-9D75-0FEE-F530-D713E66EC782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5909;p56">
              <a:extLst>
                <a:ext uri="{FF2B5EF4-FFF2-40B4-BE49-F238E27FC236}">
                  <a16:creationId xmlns:a16="http://schemas.microsoft.com/office/drawing/2014/main" id="{9CF5E455-F206-CE97-DFF8-A6FC3707A1A1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5910;p56">
              <a:extLst>
                <a:ext uri="{FF2B5EF4-FFF2-40B4-BE49-F238E27FC236}">
                  <a16:creationId xmlns:a16="http://schemas.microsoft.com/office/drawing/2014/main" id="{80B81625-F89D-017B-CF04-7EA974673CD8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5911;p56">
              <a:extLst>
                <a:ext uri="{FF2B5EF4-FFF2-40B4-BE49-F238E27FC236}">
                  <a16:creationId xmlns:a16="http://schemas.microsoft.com/office/drawing/2014/main" id="{78B0C9B8-F075-EDE9-2041-E19775626B9E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5912;p56">
              <a:extLst>
                <a:ext uri="{FF2B5EF4-FFF2-40B4-BE49-F238E27FC236}">
                  <a16:creationId xmlns:a16="http://schemas.microsoft.com/office/drawing/2014/main" id="{190903C6-4A25-F677-2970-3EFDD7475906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5913;p56">
              <a:extLst>
                <a:ext uri="{FF2B5EF4-FFF2-40B4-BE49-F238E27FC236}">
                  <a16:creationId xmlns:a16="http://schemas.microsoft.com/office/drawing/2014/main" id="{4D7DC922-3660-37AB-7526-E9BF96D460E0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5914;p56">
              <a:extLst>
                <a:ext uri="{FF2B5EF4-FFF2-40B4-BE49-F238E27FC236}">
                  <a16:creationId xmlns:a16="http://schemas.microsoft.com/office/drawing/2014/main" id="{9755D9E7-7EEB-1EA3-2EE8-26E232027826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5915;p56">
              <a:extLst>
                <a:ext uri="{FF2B5EF4-FFF2-40B4-BE49-F238E27FC236}">
                  <a16:creationId xmlns:a16="http://schemas.microsoft.com/office/drawing/2014/main" id="{8C980B3C-E326-B697-917B-F50D7634072B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5916;p56">
              <a:extLst>
                <a:ext uri="{FF2B5EF4-FFF2-40B4-BE49-F238E27FC236}">
                  <a16:creationId xmlns:a16="http://schemas.microsoft.com/office/drawing/2014/main" id="{D0281199-88B1-157E-5984-55616BEB5CA8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5917;p56">
              <a:extLst>
                <a:ext uri="{FF2B5EF4-FFF2-40B4-BE49-F238E27FC236}">
                  <a16:creationId xmlns:a16="http://schemas.microsoft.com/office/drawing/2014/main" id="{711CAE30-0B6A-DF8C-ACD6-75738B0E703D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5918;p56">
              <a:extLst>
                <a:ext uri="{FF2B5EF4-FFF2-40B4-BE49-F238E27FC236}">
                  <a16:creationId xmlns:a16="http://schemas.microsoft.com/office/drawing/2014/main" id="{3973F319-3B49-DA59-B3F3-F973EED0F9F3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5919;p56">
              <a:extLst>
                <a:ext uri="{FF2B5EF4-FFF2-40B4-BE49-F238E27FC236}">
                  <a16:creationId xmlns:a16="http://schemas.microsoft.com/office/drawing/2014/main" id="{F26905B0-683E-2A4A-997D-00C0B9B9FEB4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5920;p56">
              <a:extLst>
                <a:ext uri="{FF2B5EF4-FFF2-40B4-BE49-F238E27FC236}">
                  <a16:creationId xmlns:a16="http://schemas.microsoft.com/office/drawing/2014/main" id="{FAF28A0B-9980-50A4-9BF3-4F56172BD7B5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5921;p56">
              <a:extLst>
                <a:ext uri="{FF2B5EF4-FFF2-40B4-BE49-F238E27FC236}">
                  <a16:creationId xmlns:a16="http://schemas.microsoft.com/office/drawing/2014/main" id="{4065BC8E-6352-0ED2-8BE2-46021550D7ED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5922;p56">
              <a:extLst>
                <a:ext uri="{FF2B5EF4-FFF2-40B4-BE49-F238E27FC236}">
                  <a16:creationId xmlns:a16="http://schemas.microsoft.com/office/drawing/2014/main" id="{0E76EFC8-1E7E-F347-D93A-284BDAA779F1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5923;p56">
              <a:extLst>
                <a:ext uri="{FF2B5EF4-FFF2-40B4-BE49-F238E27FC236}">
                  <a16:creationId xmlns:a16="http://schemas.microsoft.com/office/drawing/2014/main" id="{7ECFCCA8-D0CD-F798-8B7F-161AB94A1197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5924;p56">
              <a:extLst>
                <a:ext uri="{FF2B5EF4-FFF2-40B4-BE49-F238E27FC236}">
                  <a16:creationId xmlns:a16="http://schemas.microsoft.com/office/drawing/2014/main" id="{D0D9A9C3-E461-0184-C098-458F9981CF3A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5925;p56">
              <a:extLst>
                <a:ext uri="{FF2B5EF4-FFF2-40B4-BE49-F238E27FC236}">
                  <a16:creationId xmlns:a16="http://schemas.microsoft.com/office/drawing/2014/main" id="{FA8DC0B8-F552-52E8-E8F8-0F0F33425F9D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5926;p56">
              <a:extLst>
                <a:ext uri="{FF2B5EF4-FFF2-40B4-BE49-F238E27FC236}">
                  <a16:creationId xmlns:a16="http://schemas.microsoft.com/office/drawing/2014/main" id="{2B59858E-53A0-73B6-69FA-CF98F0A1C03B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5927;p56">
              <a:extLst>
                <a:ext uri="{FF2B5EF4-FFF2-40B4-BE49-F238E27FC236}">
                  <a16:creationId xmlns:a16="http://schemas.microsoft.com/office/drawing/2014/main" id="{D6731655-6828-C7E4-9F18-C6197100D354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5928;p56">
              <a:extLst>
                <a:ext uri="{FF2B5EF4-FFF2-40B4-BE49-F238E27FC236}">
                  <a16:creationId xmlns:a16="http://schemas.microsoft.com/office/drawing/2014/main" id="{3A94D737-885C-2CC3-D944-2E8D027862B7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5929;p56">
              <a:extLst>
                <a:ext uri="{FF2B5EF4-FFF2-40B4-BE49-F238E27FC236}">
                  <a16:creationId xmlns:a16="http://schemas.microsoft.com/office/drawing/2014/main" id="{ACE96080-AAF3-B74F-3CEF-FA67E3DC0760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5930;p56">
              <a:extLst>
                <a:ext uri="{FF2B5EF4-FFF2-40B4-BE49-F238E27FC236}">
                  <a16:creationId xmlns:a16="http://schemas.microsoft.com/office/drawing/2014/main" id="{C7932165-D0A6-D551-9117-C8655602770B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5931;p56">
              <a:extLst>
                <a:ext uri="{FF2B5EF4-FFF2-40B4-BE49-F238E27FC236}">
                  <a16:creationId xmlns:a16="http://schemas.microsoft.com/office/drawing/2014/main" id="{9AFB6EDB-DA36-696C-4E84-FBF88A09E80F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5932;p56">
              <a:extLst>
                <a:ext uri="{FF2B5EF4-FFF2-40B4-BE49-F238E27FC236}">
                  <a16:creationId xmlns:a16="http://schemas.microsoft.com/office/drawing/2014/main" id="{16B63587-2E10-6D76-B4D5-71FB0659D880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5933;p56">
              <a:extLst>
                <a:ext uri="{FF2B5EF4-FFF2-40B4-BE49-F238E27FC236}">
                  <a16:creationId xmlns:a16="http://schemas.microsoft.com/office/drawing/2014/main" id="{229FE720-20C1-73A0-6E7A-6A983E8792DE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5934;p56">
              <a:extLst>
                <a:ext uri="{FF2B5EF4-FFF2-40B4-BE49-F238E27FC236}">
                  <a16:creationId xmlns:a16="http://schemas.microsoft.com/office/drawing/2014/main" id="{C94C4D8B-FCD4-26D3-5801-8299E73C6131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5935;p56">
              <a:extLst>
                <a:ext uri="{FF2B5EF4-FFF2-40B4-BE49-F238E27FC236}">
                  <a16:creationId xmlns:a16="http://schemas.microsoft.com/office/drawing/2014/main" id="{47C3CB46-F6A4-4538-ADAB-F9B6F10B8964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5936;p56">
              <a:extLst>
                <a:ext uri="{FF2B5EF4-FFF2-40B4-BE49-F238E27FC236}">
                  <a16:creationId xmlns:a16="http://schemas.microsoft.com/office/drawing/2014/main" id="{8A3187B3-1363-E105-E7B4-43709C279DD3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5937;p56">
              <a:extLst>
                <a:ext uri="{FF2B5EF4-FFF2-40B4-BE49-F238E27FC236}">
                  <a16:creationId xmlns:a16="http://schemas.microsoft.com/office/drawing/2014/main" id="{C3246F79-6631-04D5-19B0-9CB916B7E9CE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5938;p56">
              <a:extLst>
                <a:ext uri="{FF2B5EF4-FFF2-40B4-BE49-F238E27FC236}">
                  <a16:creationId xmlns:a16="http://schemas.microsoft.com/office/drawing/2014/main" id="{40440FE0-9650-6FC6-4B65-0EB7027157E5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5939;p56">
              <a:extLst>
                <a:ext uri="{FF2B5EF4-FFF2-40B4-BE49-F238E27FC236}">
                  <a16:creationId xmlns:a16="http://schemas.microsoft.com/office/drawing/2014/main" id="{E75F0D08-4FAB-1F16-9A58-F0D0AA1C744A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5940;p56">
              <a:extLst>
                <a:ext uri="{FF2B5EF4-FFF2-40B4-BE49-F238E27FC236}">
                  <a16:creationId xmlns:a16="http://schemas.microsoft.com/office/drawing/2014/main" id="{C58DDD1D-248F-737E-2E3C-8E7B5E6A358C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5941;p56">
              <a:extLst>
                <a:ext uri="{FF2B5EF4-FFF2-40B4-BE49-F238E27FC236}">
                  <a16:creationId xmlns:a16="http://schemas.microsoft.com/office/drawing/2014/main" id="{31D7B2B0-2041-A550-6CB4-638D468A5E42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5942;p56">
              <a:extLst>
                <a:ext uri="{FF2B5EF4-FFF2-40B4-BE49-F238E27FC236}">
                  <a16:creationId xmlns:a16="http://schemas.microsoft.com/office/drawing/2014/main" id="{3F0D9CF5-B310-7B76-EA58-09455548D8AD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5943;p56">
              <a:extLst>
                <a:ext uri="{FF2B5EF4-FFF2-40B4-BE49-F238E27FC236}">
                  <a16:creationId xmlns:a16="http://schemas.microsoft.com/office/drawing/2014/main" id="{2F93A571-E667-C657-32C1-1A79D18C20C4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5944;p56">
              <a:extLst>
                <a:ext uri="{FF2B5EF4-FFF2-40B4-BE49-F238E27FC236}">
                  <a16:creationId xmlns:a16="http://schemas.microsoft.com/office/drawing/2014/main" id="{37F529E7-4C6E-4542-ABEE-369A14D1BB54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5945;p56">
              <a:extLst>
                <a:ext uri="{FF2B5EF4-FFF2-40B4-BE49-F238E27FC236}">
                  <a16:creationId xmlns:a16="http://schemas.microsoft.com/office/drawing/2014/main" id="{85C31D62-D8A8-7856-8472-EFB55984EE08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5946;p56">
              <a:extLst>
                <a:ext uri="{FF2B5EF4-FFF2-40B4-BE49-F238E27FC236}">
                  <a16:creationId xmlns:a16="http://schemas.microsoft.com/office/drawing/2014/main" id="{9289BDCA-EFE3-1AB3-F4FA-64BA56D00BD7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5947;p56">
              <a:extLst>
                <a:ext uri="{FF2B5EF4-FFF2-40B4-BE49-F238E27FC236}">
                  <a16:creationId xmlns:a16="http://schemas.microsoft.com/office/drawing/2014/main" id="{26865006-0984-6B07-4934-9E15068BFB85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5948;p56">
              <a:extLst>
                <a:ext uri="{FF2B5EF4-FFF2-40B4-BE49-F238E27FC236}">
                  <a16:creationId xmlns:a16="http://schemas.microsoft.com/office/drawing/2014/main" id="{2065C268-6469-4B5B-9283-415F3D97A1D0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5949;p56">
              <a:extLst>
                <a:ext uri="{FF2B5EF4-FFF2-40B4-BE49-F238E27FC236}">
                  <a16:creationId xmlns:a16="http://schemas.microsoft.com/office/drawing/2014/main" id="{634B7D11-D9BD-4D6E-246A-2324CB92AACB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5950;p56">
              <a:extLst>
                <a:ext uri="{FF2B5EF4-FFF2-40B4-BE49-F238E27FC236}">
                  <a16:creationId xmlns:a16="http://schemas.microsoft.com/office/drawing/2014/main" id="{94023FE6-395D-7241-91CB-857E89AE54E8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5951;p56">
              <a:extLst>
                <a:ext uri="{FF2B5EF4-FFF2-40B4-BE49-F238E27FC236}">
                  <a16:creationId xmlns:a16="http://schemas.microsoft.com/office/drawing/2014/main" id="{012BC121-5B23-23E5-E6A8-9F7EA857AB56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5952;p56">
              <a:extLst>
                <a:ext uri="{FF2B5EF4-FFF2-40B4-BE49-F238E27FC236}">
                  <a16:creationId xmlns:a16="http://schemas.microsoft.com/office/drawing/2014/main" id="{6D5ED564-D65E-57F5-A8E5-EB035A45E860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5953;p56">
              <a:extLst>
                <a:ext uri="{FF2B5EF4-FFF2-40B4-BE49-F238E27FC236}">
                  <a16:creationId xmlns:a16="http://schemas.microsoft.com/office/drawing/2014/main" id="{F00F46F1-3558-F6D4-73B8-02EA27B2751E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5954;p56">
              <a:extLst>
                <a:ext uri="{FF2B5EF4-FFF2-40B4-BE49-F238E27FC236}">
                  <a16:creationId xmlns:a16="http://schemas.microsoft.com/office/drawing/2014/main" id="{F03241CF-3B68-20B9-DF5A-107EDB2A9CAB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5955;p56">
              <a:extLst>
                <a:ext uri="{FF2B5EF4-FFF2-40B4-BE49-F238E27FC236}">
                  <a16:creationId xmlns:a16="http://schemas.microsoft.com/office/drawing/2014/main" id="{4999100A-4D45-027C-0A80-38354B6E5680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5956;p56">
              <a:extLst>
                <a:ext uri="{FF2B5EF4-FFF2-40B4-BE49-F238E27FC236}">
                  <a16:creationId xmlns:a16="http://schemas.microsoft.com/office/drawing/2014/main" id="{757400C9-854C-07A5-77E0-CAF25DFEFEC6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5957;p56">
              <a:extLst>
                <a:ext uri="{FF2B5EF4-FFF2-40B4-BE49-F238E27FC236}">
                  <a16:creationId xmlns:a16="http://schemas.microsoft.com/office/drawing/2014/main" id="{DA8A51E8-7D30-D491-42C9-89CC5CA939B7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5958;p56">
              <a:extLst>
                <a:ext uri="{FF2B5EF4-FFF2-40B4-BE49-F238E27FC236}">
                  <a16:creationId xmlns:a16="http://schemas.microsoft.com/office/drawing/2014/main" id="{FBEF912A-CA3A-E572-18E7-BFE5AE57B653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5959;p56">
              <a:extLst>
                <a:ext uri="{FF2B5EF4-FFF2-40B4-BE49-F238E27FC236}">
                  <a16:creationId xmlns:a16="http://schemas.microsoft.com/office/drawing/2014/main" id="{7D56719C-611C-B181-675A-03BD977DFFF9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5960;p56">
              <a:extLst>
                <a:ext uri="{FF2B5EF4-FFF2-40B4-BE49-F238E27FC236}">
                  <a16:creationId xmlns:a16="http://schemas.microsoft.com/office/drawing/2014/main" id="{8855C428-67FF-B9B1-476C-0B975E04541D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5961;p56">
              <a:extLst>
                <a:ext uri="{FF2B5EF4-FFF2-40B4-BE49-F238E27FC236}">
                  <a16:creationId xmlns:a16="http://schemas.microsoft.com/office/drawing/2014/main" id="{2F723205-3890-4C63-BD03-BE8410BB1A86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5962;p56">
              <a:extLst>
                <a:ext uri="{FF2B5EF4-FFF2-40B4-BE49-F238E27FC236}">
                  <a16:creationId xmlns:a16="http://schemas.microsoft.com/office/drawing/2014/main" id="{72AB7F03-94F3-FEC9-6795-D2759FC643E4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5963;p56">
              <a:extLst>
                <a:ext uri="{FF2B5EF4-FFF2-40B4-BE49-F238E27FC236}">
                  <a16:creationId xmlns:a16="http://schemas.microsoft.com/office/drawing/2014/main" id="{61BA501E-0EEE-08CF-E606-F5A995AD074E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5964;p56">
              <a:extLst>
                <a:ext uri="{FF2B5EF4-FFF2-40B4-BE49-F238E27FC236}">
                  <a16:creationId xmlns:a16="http://schemas.microsoft.com/office/drawing/2014/main" id="{E3667AD6-CF3F-4230-538D-368E14911708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5965;p56">
              <a:extLst>
                <a:ext uri="{FF2B5EF4-FFF2-40B4-BE49-F238E27FC236}">
                  <a16:creationId xmlns:a16="http://schemas.microsoft.com/office/drawing/2014/main" id="{1991B984-A9E1-9C17-EA7C-4FD8F0175572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5966;p56">
              <a:extLst>
                <a:ext uri="{FF2B5EF4-FFF2-40B4-BE49-F238E27FC236}">
                  <a16:creationId xmlns:a16="http://schemas.microsoft.com/office/drawing/2014/main" id="{EC2577E9-D41B-E543-8F2C-77AEAF516F42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5967;p56">
              <a:extLst>
                <a:ext uri="{FF2B5EF4-FFF2-40B4-BE49-F238E27FC236}">
                  <a16:creationId xmlns:a16="http://schemas.microsoft.com/office/drawing/2014/main" id="{1192A86F-7F9C-24D7-32B0-FC5B3ADCD1E3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5968;p56">
              <a:extLst>
                <a:ext uri="{FF2B5EF4-FFF2-40B4-BE49-F238E27FC236}">
                  <a16:creationId xmlns:a16="http://schemas.microsoft.com/office/drawing/2014/main" id="{AA53C8FB-04AF-C72F-D381-8A88ABC566C6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5969;p56">
              <a:extLst>
                <a:ext uri="{FF2B5EF4-FFF2-40B4-BE49-F238E27FC236}">
                  <a16:creationId xmlns:a16="http://schemas.microsoft.com/office/drawing/2014/main" id="{0E287A9C-6A4B-288C-F48F-8CC28D45DC20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5970;p56">
              <a:extLst>
                <a:ext uri="{FF2B5EF4-FFF2-40B4-BE49-F238E27FC236}">
                  <a16:creationId xmlns:a16="http://schemas.microsoft.com/office/drawing/2014/main" id="{E27EDE2A-94C1-F4A0-73E3-71C9BC9F7CF9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5971;p56">
              <a:extLst>
                <a:ext uri="{FF2B5EF4-FFF2-40B4-BE49-F238E27FC236}">
                  <a16:creationId xmlns:a16="http://schemas.microsoft.com/office/drawing/2014/main" id="{F7672416-1798-461F-0F90-66FD07D58AFC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5972;p56">
              <a:extLst>
                <a:ext uri="{FF2B5EF4-FFF2-40B4-BE49-F238E27FC236}">
                  <a16:creationId xmlns:a16="http://schemas.microsoft.com/office/drawing/2014/main" id="{5E8CCE6B-563F-930E-547E-F65E804D9A64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5973;p56">
              <a:extLst>
                <a:ext uri="{FF2B5EF4-FFF2-40B4-BE49-F238E27FC236}">
                  <a16:creationId xmlns:a16="http://schemas.microsoft.com/office/drawing/2014/main" id="{881FC41E-9269-D6BF-A951-F5E1D24977E5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5974;p56">
              <a:extLst>
                <a:ext uri="{FF2B5EF4-FFF2-40B4-BE49-F238E27FC236}">
                  <a16:creationId xmlns:a16="http://schemas.microsoft.com/office/drawing/2014/main" id="{DD075BCA-5AB3-134D-86DE-8EF8B117A176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5975;p56">
              <a:extLst>
                <a:ext uri="{FF2B5EF4-FFF2-40B4-BE49-F238E27FC236}">
                  <a16:creationId xmlns:a16="http://schemas.microsoft.com/office/drawing/2014/main" id="{1FF548C0-DA36-D866-5C5E-A679BB00B21A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5976;p56">
              <a:extLst>
                <a:ext uri="{FF2B5EF4-FFF2-40B4-BE49-F238E27FC236}">
                  <a16:creationId xmlns:a16="http://schemas.microsoft.com/office/drawing/2014/main" id="{0F19EB56-4682-1042-EEDB-82537C493B66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5977;p56">
              <a:extLst>
                <a:ext uri="{FF2B5EF4-FFF2-40B4-BE49-F238E27FC236}">
                  <a16:creationId xmlns:a16="http://schemas.microsoft.com/office/drawing/2014/main" id="{CDE8EFAF-B8D1-F1EA-EE88-C9EDC67FC339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5978;p56">
              <a:extLst>
                <a:ext uri="{FF2B5EF4-FFF2-40B4-BE49-F238E27FC236}">
                  <a16:creationId xmlns:a16="http://schemas.microsoft.com/office/drawing/2014/main" id="{7B45AB1C-F2D0-04EC-3927-017FAD158307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5979;p56">
              <a:extLst>
                <a:ext uri="{FF2B5EF4-FFF2-40B4-BE49-F238E27FC236}">
                  <a16:creationId xmlns:a16="http://schemas.microsoft.com/office/drawing/2014/main" id="{7681CC1F-C9B5-CC38-2633-2CD6CFCBC5E5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5980;p56">
              <a:extLst>
                <a:ext uri="{FF2B5EF4-FFF2-40B4-BE49-F238E27FC236}">
                  <a16:creationId xmlns:a16="http://schemas.microsoft.com/office/drawing/2014/main" id="{4BE1CD8C-7847-CDCC-10A4-38D67A4EFB04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5981;p56">
              <a:extLst>
                <a:ext uri="{FF2B5EF4-FFF2-40B4-BE49-F238E27FC236}">
                  <a16:creationId xmlns:a16="http://schemas.microsoft.com/office/drawing/2014/main" id="{EB4AD291-5500-7569-1964-A7D479BF1AF1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5982;p56">
              <a:extLst>
                <a:ext uri="{FF2B5EF4-FFF2-40B4-BE49-F238E27FC236}">
                  <a16:creationId xmlns:a16="http://schemas.microsoft.com/office/drawing/2014/main" id="{88CAA32D-3BE2-6A21-245D-2A34B12B2926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5983;p56">
              <a:extLst>
                <a:ext uri="{FF2B5EF4-FFF2-40B4-BE49-F238E27FC236}">
                  <a16:creationId xmlns:a16="http://schemas.microsoft.com/office/drawing/2014/main" id="{8D48C1B9-C9B4-5ECA-D312-A528ED422647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5984;p56">
              <a:extLst>
                <a:ext uri="{FF2B5EF4-FFF2-40B4-BE49-F238E27FC236}">
                  <a16:creationId xmlns:a16="http://schemas.microsoft.com/office/drawing/2014/main" id="{AB377E98-08E7-86C9-C36D-8D511E7B14E4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5985;p56">
              <a:extLst>
                <a:ext uri="{FF2B5EF4-FFF2-40B4-BE49-F238E27FC236}">
                  <a16:creationId xmlns:a16="http://schemas.microsoft.com/office/drawing/2014/main" id="{538527DD-2394-A9B0-72DB-40979B9FBA38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5986;p56">
              <a:extLst>
                <a:ext uri="{FF2B5EF4-FFF2-40B4-BE49-F238E27FC236}">
                  <a16:creationId xmlns:a16="http://schemas.microsoft.com/office/drawing/2014/main" id="{C7500711-4F23-656D-DBBB-D401A304AFEA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5987;p56">
              <a:extLst>
                <a:ext uri="{FF2B5EF4-FFF2-40B4-BE49-F238E27FC236}">
                  <a16:creationId xmlns:a16="http://schemas.microsoft.com/office/drawing/2014/main" id="{556D07A0-971B-CDBC-9153-8FFE5A599A24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5988;p56">
              <a:extLst>
                <a:ext uri="{FF2B5EF4-FFF2-40B4-BE49-F238E27FC236}">
                  <a16:creationId xmlns:a16="http://schemas.microsoft.com/office/drawing/2014/main" id="{2A871E2D-4274-7EDD-2884-10E9C02429B9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5989;p56">
              <a:extLst>
                <a:ext uri="{FF2B5EF4-FFF2-40B4-BE49-F238E27FC236}">
                  <a16:creationId xmlns:a16="http://schemas.microsoft.com/office/drawing/2014/main" id="{9E605697-65A4-7E22-4B25-6C626E24760F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5990;p56">
              <a:extLst>
                <a:ext uri="{FF2B5EF4-FFF2-40B4-BE49-F238E27FC236}">
                  <a16:creationId xmlns:a16="http://schemas.microsoft.com/office/drawing/2014/main" id="{8302E9EA-AFE4-BCF8-F17A-0A7F689E9C48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5991;p56">
              <a:extLst>
                <a:ext uri="{FF2B5EF4-FFF2-40B4-BE49-F238E27FC236}">
                  <a16:creationId xmlns:a16="http://schemas.microsoft.com/office/drawing/2014/main" id="{A5398FB9-F320-3505-6F69-7EFE03169B12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5992;p56">
              <a:extLst>
                <a:ext uri="{FF2B5EF4-FFF2-40B4-BE49-F238E27FC236}">
                  <a16:creationId xmlns:a16="http://schemas.microsoft.com/office/drawing/2014/main" id="{226196B5-9D57-1BA2-165B-DF55FB89B64F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5993;p56">
              <a:extLst>
                <a:ext uri="{FF2B5EF4-FFF2-40B4-BE49-F238E27FC236}">
                  <a16:creationId xmlns:a16="http://schemas.microsoft.com/office/drawing/2014/main" id="{CBFBCF78-9A86-1948-D28F-A9B2968ACAD9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5994;p56">
              <a:extLst>
                <a:ext uri="{FF2B5EF4-FFF2-40B4-BE49-F238E27FC236}">
                  <a16:creationId xmlns:a16="http://schemas.microsoft.com/office/drawing/2014/main" id="{683B05AD-D156-C157-D279-D017BBBD8E18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5995;p56">
              <a:extLst>
                <a:ext uri="{FF2B5EF4-FFF2-40B4-BE49-F238E27FC236}">
                  <a16:creationId xmlns:a16="http://schemas.microsoft.com/office/drawing/2014/main" id="{9DE68242-7719-3E12-4929-34B3D9A06C1F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5996;p56">
              <a:extLst>
                <a:ext uri="{FF2B5EF4-FFF2-40B4-BE49-F238E27FC236}">
                  <a16:creationId xmlns:a16="http://schemas.microsoft.com/office/drawing/2014/main" id="{D8B394C2-A7C5-9A70-AD81-650BB29BD1E3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5997;p56">
              <a:extLst>
                <a:ext uri="{FF2B5EF4-FFF2-40B4-BE49-F238E27FC236}">
                  <a16:creationId xmlns:a16="http://schemas.microsoft.com/office/drawing/2014/main" id="{F8A75DFC-CDFB-24AD-0302-6ECAA1B6F0A6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5998;p56">
              <a:extLst>
                <a:ext uri="{FF2B5EF4-FFF2-40B4-BE49-F238E27FC236}">
                  <a16:creationId xmlns:a16="http://schemas.microsoft.com/office/drawing/2014/main" id="{1C63542E-C887-180C-8E92-74AD685B3318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5999;p56">
              <a:extLst>
                <a:ext uri="{FF2B5EF4-FFF2-40B4-BE49-F238E27FC236}">
                  <a16:creationId xmlns:a16="http://schemas.microsoft.com/office/drawing/2014/main" id="{C0A4C646-ED0D-1B47-E321-3A6DD016167D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6000;p56">
              <a:extLst>
                <a:ext uri="{FF2B5EF4-FFF2-40B4-BE49-F238E27FC236}">
                  <a16:creationId xmlns:a16="http://schemas.microsoft.com/office/drawing/2014/main" id="{3D6B07C4-0620-E457-2457-931246615C5A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6001;p56">
              <a:extLst>
                <a:ext uri="{FF2B5EF4-FFF2-40B4-BE49-F238E27FC236}">
                  <a16:creationId xmlns:a16="http://schemas.microsoft.com/office/drawing/2014/main" id="{7CA78506-FDA9-2A47-907C-01AB5673391F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6002;p56">
              <a:extLst>
                <a:ext uri="{FF2B5EF4-FFF2-40B4-BE49-F238E27FC236}">
                  <a16:creationId xmlns:a16="http://schemas.microsoft.com/office/drawing/2014/main" id="{1CB73908-C16A-FBD8-5D08-28E29BE60D4F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6003;p56">
              <a:extLst>
                <a:ext uri="{FF2B5EF4-FFF2-40B4-BE49-F238E27FC236}">
                  <a16:creationId xmlns:a16="http://schemas.microsoft.com/office/drawing/2014/main" id="{3979E73B-D1A0-2D8D-8414-313731B46DE1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6004;p56">
              <a:extLst>
                <a:ext uri="{FF2B5EF4-FFF2-40B4-BE49-F238E27FC236}">
                  <a16:creationId xmlns:a16="http://schemas.microsoft.com/office/drawing/2014/main" id="{3A3B47F1-4570-44BB-972B-45910287067E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6005;p56">
              <a:extLst>
                <a:ext uri="{FF2B5EF4-FFF2-40B4-BE49-F238E27FC236}">
                  <a16:creationId xmlns:a16="http://schemas.microsoft.com/office/drawing/2014/main" id="{662200D1-E142-AF17-1DF1-723991721BE2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6006;p56">
              <a:extLst>
                <a:ext uri="{FF2B5EF4-FFF2-40B4-BE49-F238E27FC236}">
                  <a16:creationId xmlns:a16="http://schemas.microsoft.com/office/drawing/2014/main" id="{F660E3BA-4976-6558-2F6D-C77EC6EDBCEB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6007;p56">
              <a:extLst>
                <a:ext uri="{FF2B5EF4-FFF2-40B4-BE49-F238E27FC236}">
                  <a16:creationId xmlns:a16="http://schemas.microsoft.com/office/drawing/2014/main" id="{2FCEA19A-C36B-A578-3BD6-683FB0CB6CB6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6008;p56">
              <a:extLst>
                <a:ext uri="{FF2B5EF4-FFF2-40B4-BE49-F238E27FC236}">
                  <a16:creationId xmlns:a16="http://schemas.microsoft.com/office/drawing/2014/main" id="{335AC0DF-D4E5-9CFA-F32F-C063A67708C4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6009;p56">
              <a:extLst>
                <a:ext uri="{FF2B5EF4-FFF2-40B4-BE49-F238E27FC236}">
                  <a16:creationId xmlns:a16="http://schemas.microsoft.com/office/drawing/2014/main" id="{409A511D-228B-7549-BFFE-740B360739B5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6010;p56">
              <a:extLst>
                <a:ext uri="{FF2B5EF4-FFF2-40B4-BE49-F238E27FC236}">
                  <a16:creationId xmlns:a16="http://schemas.microsoft.com/office/drawing/2014/main" id="{E99B48DF-C4B7-DE37-0833-BA0EB8AD86F6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6011;p56">
              <a:extLst>
                <a:ext uri="{FF2B5EF4-FFF2-40B4-BE49-F238E27FC236}">
                  <a16:creationId xmlns:a16="http://schemas.microsoft.com/office/drawing/2014/main" id="{EAD06EDB-7D2D-5216-4FB7-56CA8867AA7E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6012;p56">
              <a:extLst>
                <a:ext uri="{FF2B5EF4-FFF2-40B4-BE49-F238E27FC236}">
                  <a16:creationId xmlns:a16="http://schemas.microsoft.com/office/drawing/2014/main" id="{19270CB6-AE6D-2CE8-E6D7-9B3506F69211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6013;p56">
              <a:extLst>
                <a:ext uri="{FF2B5EF4-FFF2-40B4-BE49-F238E27FC236}">
                  <a16:creationId xmlns:a16="http://schemas.microsoft.com/office/drawing/2014/main" id="{92EC9FB1-AC8C-424E-130B-B0A8AE9BEF54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6014;p56">
              <a:extLst>
                <a:ext uri="{FF2B5EF4-FFF2-40B4-BE49-F238E27FC236}">
                  <a16:creationId xmlns:a16="http://schemas.microsoft.com/office/drawing/2014/main" id="{B958F09A-2A5B-F1BB-3255-AA59A42C4A1B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6015;p56">
              <a:extLst>
                <a:ext uri="{FF2B5EF4-FFF2-40B4-BE49-F238E27FC236}">
                  <a16:creationId xmlns:a16="http://schemas.microsoft.com/office/drawing/2014/main" id="{072EF735-9028-9200-F659-B24298AEBEAC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6016;p56">
              <a:extLst>
                <a:ext uri="{FF2B5EF4-FFF2-40B4-BE49-F238E27FC236}">
                  <a16:creationId xmlns:a16="http://schemas.microsoft.com/office/drawing/2014/main" id="{C65D330B-900E-5A1C-B91B-4DC912717D71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6017;p56">
              <a:extLst>
                <a:ext uri="{FF2B5EF4-FFF2-40B4-BE49-F238E27FC236}">
                  <a16:creationId xmlns:a16="http://schemas.microsoft.com/office/drawing/2014/main" id="{84467537-7AC8-089A-7AA5-C87D483649F9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6018;p56">
              <a:extLst>
                <a:ext uri="{FF2B5EF4-FFF2-40B4-BE49-F238E27FC236}">
                  <a16:creationId xmlns:a16="http://schemas.microsoft.com/office/drawing/2014/main" id="{63C936A2-60F6-3F81-19CF-02B62DFE1332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6019;p56">
              <a:extLst>
                <a:ext uri="{FF2B5EF4-FFF2-40B4-BE49-F238E27FC236}">
                  <a16:creationId xmlns:a16="http://schemas.microsoft.com/office/drawing/2014/main" id="{3F70F14F-D7D3-9E2E-E39B-5ED4C41604B0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6020;p56">
              <a:extLst>
                <a:ext uri="{FF2B5EF4-FFF2-40B4-BE49-F238E27FC236}">
                  <a16:creationId xmlns:a16="http://schemas.microsoft.com/office/drawing/2014/main" id="{FE21A372-2A39-2075-0507-456230688D27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6021;p56">
              <a:extLst>
                <a:ext uri="{FF2B5EF4-FFF2-40B4-BE49-F238E27FC236}">
                  <a16:creationId xmlns:a16="http://schemas.microsoft.com/office/drawing/2014/main" id="{0A7D08A6-F2D2-6BF2-3583-707D5E6EB429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6022;p56">
              <a:extLst>
                <a:ext uri="{FF2B5EF4-FFF2-40B4-BE49-F238E27FC236}">
                  <a16:creationId xmlns:a16="http://schemas.microsoft.com/office/drawing/2014/main" id="{D8C53F17-B0B4-E8AE-4FDB-7AD0C4C74FC6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6023;p56">
              <a:extLst>
                <a:ext uri="{FF2B5EF4-FFF2-40B4-BE49-F238E27FC236}">
                  <a16:creationId xmlns:a16="http://schemas.microsoft.com/office/drawing/2014/main" id="{A93EB1BC-663F-68A0-4D94-404E38615B00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6024;p56">
              <a:extLst>
                <a:ext uri="{FF2B5EF4-FFF2-40B4-BE49-F238E27FC236}">
                  <a16:creationId xmlns:a16="http://schemas.microsoft.com/office/drawing/2014/main" id="{82835ABC-6F05-76CC-BE5B-E6A2423324E7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6025;p56">
              <a:extLst>
                <a:ext uri="{FF2B5EF4-FFF2-40B4-BE49-F238E27FC236}">
                  <a16:creationId xmlns:a16="http://schemas.microsoft.com/office/drawing/2014/main" id="{05DFCBE8-B8D6-473E-2A42-75CF6B8FBD25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6026;p56">
              <a:extLst>
                <a:ext uri="{FF2B5EF4-FFF2-40B4-BE49-F238E27FC236}">
                  <a16:creationId xmlns:a16="http://schemas.microsoft.com/office/drawing/2014/main" id="{45602417-27E5-26D4-2219-027F59B44D1E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6027;p56">
              <a:extLst>
                <a:ext uri="{FF2B5EF4-FFF2-40B4-BE49-F238E27FC236}">
                  <a16:creationId xmlns:a16="http://schemas.microsoft.com/office/drawing/2014/main" id="{322D2E2A-667F-9E71-F31B-DC4C357873E1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6028;p56">
              <a:extLst>
                <a:ext uri="{FF2B5EF4-FFF2-40B4-BE49-F238E27FC236}">
                  <a16:creationId xmlns:a16="http://schemas.microsoft.com/office/drawing/2014/main" id="{22F99490-71DF-9D9E-CA8A-1A7893DCEB28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6029;p56">
              <a:extLst>
                <a:ext uri="{FF2B5EF4-FFF2-40B4-BE49-F238E27FC236}">
                  <a16:creationId xmlns:a16="http://schemas.microsoft.com/office/drawing/2014/main" id="{0E11EBB2-894E-498C-FCFF-BC36701B1643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6030;p56">
              <a:extLst>
                <a:ext uri="{FF2B5EF4-FFF2-40B4-BE49-F238E27FC236}">
                  <a16:creationId xmlns:a16="http://schemas.microsoft.com/office/drawing/2014/main" id="{7551F73E-4206-F2F0-8058-321BD6FCBEE1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6031;p56">
              <a:extLst>
                <a:ext uri="{FF2B5EF4-FFF2-40B4-BE49-F238E27FC236}">
                  <a16:creationId xmlns:a16="http://schemas.microsoft.com/office/drawing/2014/main" id="{D9BBED9F-289C-CCE3-807C-0D82460D9728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6032;p56">
              <a:extLst>
                <a:ext uri="{FF2B5EF4-FFF2-40B4-BE49-F238E27FC236}">
                  <a16:creationId xmlns:a16="http://schemas.microsoft.com/office/drawing/2014/main" id="{6344EEC6-3AF7-090E-853E-760457BF01B9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6033;p56">
              <a:extLst>
                <a:ext uri="{FF2B5EF4-FFF2-40B4-BE49-F238E27FC236}">
                  <a16:creationId xmlns:a16="http://schemas.microsoft.com/office/drawing/2014/main" id="{F9171170-48C4-EF01-EE02-3C86D3BF46DF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6034;p56">
              <a:extLst>
                <a:ext uri="{FF2B5EF4-FFF2-40B4-BE49-F238E27FC236}">
                  <a16:creationId xmlns:a16="http://schemas.microsoft.com/office/drawing/2014/main" id="{65558E5A-4FF9-F050-A834-CF6268AF693D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6035;p56">
              <a:extLst>
                <a:ext uri="{FF2B5EF4-FFF2-40B4-BE49-F238E27FC236}">
                  <a16:creationId xmlns:a16="http://schemas.microsoft.com/office/drawing/2014/main" id="{C392A00D-3162-2F88-5BC0-4FA32DA62840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6036;p56">
              <a:extLst>
                <a:ext uri="{FF2B5EF4-FFF2-40B4-BE49-F238E27FC236}">
                  <a16:creationId xmlns:a16="http://schemas.microsoft.com/office/drawing/2014/main" id="{EF4E88C0-72C3-DC12-2B91-9DA3BDC695FA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6037;p56">
              <a:extLst>
                <a:ext uri="{FF2B5EF4-FFF2-40B4-BE49-F238E27FC236}">
                  <a16:creationId xmlns:a16="http://schemas.microsoft.com/office/drawing/2014/main" id="{E1576BA6-5BAC-1B30-1D10-7AACF02E6824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6038;p56">
              <a:extLst>
                <a:ext uri="{FF2B5EF4-FFF2-40B4-BE49-F238E27FC236}">
                  <a16:creationId xmlns:a16="http://schemas.microsoft.com/office/drawing/2014/main" id="{0AB170C7-B7B2-177C-7375-CD4CAAA98C74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6039;p56">
              <a:extLst>
                <a:ext uri="{FF2B5EF4-FFF2-40B4-BE49-F238E27FC236}">
                  <a16:creationId xmlns:a16="http://schemas.microsoft.com/office/drawing/2014/main" id="{7C3D5634-B54B-B986-C758-BE6B27E55BEF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6040;p56">
              <a:extLst>
                <a:ext uri="{FF2B5EF4-FFF2-40B4-BE49-F238E27FC236}">
                  <a16:creationId xmlns:a16="http://schemas.microsoft.com/office/drawing/2014/main" id="{3EC4F4CD-EEEC-3131-4D37-5A4DFADC9AE7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6041;p56">
              <a:extLst>
                <a:ext uri="{FF2B5EF4-FFF2-40B4-BE49-F238E27FC236}">
                  <a16:creationId xmlns:a16="http://schemas.microsoft.com/office/drawing/2014/main" id="{E5F4EBF2-8861-DA59-841D-D503061798E3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6042;p56">
              <a:extLst>
                <a:ext uri="{FF2B5EF4-FFF2-40B4-BE49-F238E27FC236}">
                  <a16:creationId xmlns:a16="http://schemas.microsoft.com/office/drawing/2014/main" id="{607AAE49-0EC3-66B2-413F-952547544B3B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6043;p56">
              <a:extLst>
                <a:ext uri="{FF2B5EF4-FFF2-40B4-BE49-F238E27FC236}">
                  <a16:creationId xmlns:a16="http://schemas.microsoft.com/office/drawing/2014/main" id="{5D9BBD27-A475-8694-8268-0E641447BC3C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6044;p56">
              <a:extLst>
                <a:ext uri="{FF2B5EF4-FFF2-40B4-BE49-F238E27FC236}">
                  <a16:creationId xmlns:a16="http://schemas.microsoft.com/office/drawing/2014/main" id="{EF988221-5105-446D-EAF2-9076E52FD6A7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6045;p56">
              <a:extLst>
                <a:ext uri="{FF2B5EF4-FFF2-40B4-BE49-F238E27FC236}">
                  <a16:creationId xmlns:a16="http://schemas.microsoft.com/office/drawing/2014/main" id="{AE9FCB3D-2C67-5667-0C27-2476C891A418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6046;p56">
              <a:extLst>
                <a:ext uri="{FF2B5EF4-FFF2-40B4-BE49-F238E27FC236}">
                  <a16:creationId xmlns:a16="http://schemas.microsoft.com/office/drawing/2014/main" id="{970F038E-EB89-7243-9148-BE82150AA704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6047;p56">
              <a:extLst>
                <a:ext uri="{FF2B5EF4-FFF2-40B4-BE49-F238E27FC236}">
                  <a16:creationId xmlns:a16="http://schemas.microsoft.com/office/drawing/2014/main" id="{440E204C-EA49-21FE-B288-799166178E6C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6048;p56">
              <a:extLst>
                <a:ext uri="{FF2B5EF4-FFF2-40B4-BE49-F238E27FC236}">
                  <a16:creationId xmlns:a16="http://schemas.microsoft.com/office/drawing/2014/main" id="{963ADEB9-E09A-52B4-9299-69FF3854B6EC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6049;p56">
              <a:extLst>
                <a:ext uri="{FF2B5EF4-FFF2-40B4-BE49-F238E27FC236}">
                  <a16:creationId xmlns:a16="http://schemas.microsoft.com/office/drawing/2014/main" id="{73E3A457-0BB0-E7A9-0003-6809384D0494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6050;p56">
              <a:extLst>
                <a:ext uri="{FF2B5EF4-FFF2-40B4-BE49-F238E27FC236}">
                  <a16:creationId xmlns:a16="http://schemas.microsoft.com/office/drawing/2014/main" id="{712AABAC-0487-9F2A-FC11-F9931206A0EB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6051;p56">
              <a:extLst>
                <a:ext uri="{FF2B5EF4-FFF2-40B4-BE49-F238E27FC236}">
                  <a16:creationId xmlns:a16="http://schemas.microsoft.com/office/drawing/2014/main" id="{CA012762-0677-471A-CB74-1D446A6A14CB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6052;p56">
              <a:extLst>
                <a:ext uri="{FF2B5EF4-FFF2-40B4-BE49-F238E27FC236}">
                  <a16:creationId xmlns:a16="http://schemas.microsoft.com/office/drawing/2014/main" id="{A9BE0390-0D57-87BA-89EB-D8EC80E1FC15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6053;p56">
              <a:extLst>
                <a:ext uri="{FF2B5EF4-FFF2-40B4-BE49-F238E27FC236}">
                  <a16:creationId xmlns:a16="http://schemas.microsoft.com/office/drawing/2014/main" id="{90343F41-D874-8454-42A5-E3FE74322DB1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6054;p56">
              <a:extLst>
                <a:ext uri="{FF2B5EF4-FFF2-40B4-BE49-F238E27FC236}">
                  <a16:creationId xmlns:a16="http://schemas.microsoft.com/office/drawing/2014/main" id="{A9AA7E03-EE5E-2097-18CD-E1676F7C390F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6055;p56">
              <a:extLst>
                <a:ext uri="{FF2B5EF4-FFF2-40B4-BE49-F238E27FC236}">
                  <a16:creationId xmlns:a16="http://schemas.microsoft.com/office/drawing/2014/main" id="{D9C2856F-6704-8C24-3481-D671FD584F4F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6056;p56">
              <a:extLst>
                <a:ext uri="{FF2B5EF4-FFF2-40B4-BE49-F238E27FC236}">
                  <a16:creationId xmlns:a16="http://schemas.microsoft.com/office/drawing/2014/main" id="{A5D6D535-E0D6-5513-3652-D3608B74F4D3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6057;p56">
              <a:extLst>
                <a:ext uri="{FF2B5EF4-FFF2-40B4-BE49-F238E27FC236}">
                  <a16:creationId xmlns:a16="http://schemas.microsoft.com/office/drawing/2014/main" id="{C830B375-DA64-4850-528F-CA024B4FB175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6058;p56">
              <a:extLst>
                <a:ext uri="{FF2B5EF4-FFF2-40B4-BE49-F238E27FC236}">
                  <a16:creationId xmlns:a16="http://schemas.microsoft.com/office/drawing/2014/main" id="{E5C36F80-1FB1-9DC2-C78C-6F8AE3E44A96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6059;p56">
              <a:extLst>
                <a:ext uri="{FF2B5EF4-FFF2-40B4-BE49-F238E27FC236}">
                  <a16:creationId xmlns:a16="http://schemas.microsoft.com/office/drawing/2014/main" id="{792F738B-07F7-0D71-94EB-4CDA105D9C7D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6060;p56">
              <a:extLst>
                <a:ext uri="{FF2B5EF4-FFF2-40B4-BE49-F238E27FC236}">
                  <a16:creationId xmlns:a16="http://schemas.microsoft.com/office/drawing/2014/main" id="{A3D8FBBA-5470-BD06-51BD-CA489391644A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6061;p56">
              <a:extLst>
                <a:ext uri="{FF2B5EF4-FFF2-40B4-BE49-F238E27FC236}">
                  <a16:creationId xmlns:a16="http://schemas.microsoft.com/office/drawing/2014/main" id="{14047A2B-3EB2-838E-F331-61EB0AA2E7F4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6062;p56">
              <a:extLst>
                <a:ext uri="{FF2B5EF4-FFF2-40B4-BE49-F238E27FC236}">
                  <a16:creationId xmlns:a16="http://schemas.microsoft.com/office/drawing/2014/main" id="{345B5CF2-0379-FCF1-8A62-DA65FCBCD440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6063;p56">
              <a:extLst>
                <a:ext uri="{FF2B5EF4-FFF2-40B4-BE49-F238E27FC236}">
                  <a16:creationId xmlns:a16="http://schemas.microsoft.com/office/drawing/2014/main" id="{97979DB8-CE24-2AE4-279F-AB90E532D5D5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6064;p56">
              <a:extLst>
                <a:ext uri="{FF2B5EF4-FFF2-40B4-BE49-F238E27FC236}">
                  <a16:creationId xmlns:a16="http://schemas.microsoft.com/office/drawing/2014/main" id="{6072FFB9-FF17-D8BF-64AD-51902BB2F0F3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6065;p56">
              <a:extLst>
                <a:ext uri="{FF2B5EF4-FFF2-40B4-BE49-F238E27FC236}">
                  <a16:creationId xmlns:a16="http://schemas.microsoft.com/office/drawing/2014/main" id="{7D55FF52-EA8C-D0B7-B731-3196BAA103E8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6066;p56">
              <a:extLst>
                <a:ext uri="{FF2B5EF4-FFF2-40B4-BE49-F238E27FC236}">
                  <a16:creationId xmlns:a16="http://schemas.microsoft.com/office/drawing/2014/main" id="{54323CD0-3CD5-1162-9530-BCCC4028D3C2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6067;p56">
              <a:extLst>
                <a:ext uri="{FF2B5EF4-FFF2-40B4-BE49-F238E27FC236}">
                  <a16:creationId xmlns:a16="http://schemas.microsoft.com/office/drawing/2014/main" id="{648BB075-C4CA-AB4E-7AF5-EE20F021AC12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6068;p56">
              <a:extLst>
                <a:ext uri="{FF2B5EF4-FFF2-40B4-BE49-F238E27FC236}">
                  <a16:creationId xmlns:a16="http://schemas.microsoft.com/office/drawing/2014/main" id="{A7922FFF-5B4E-5F48-8C84-420FEE33AD15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6069;p56">
              <a:extLst>
                <a:ext uri="{FF2B5EF4-FFF2-40B4-BE49-F238E27FC236}">
                  <a16:creationId xmlns:a16="http://schemas.microsoft.com/office/drawing/2014/main" id="{72232628-0FAD-CE4D-1276-9D4548335D8F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6070;p56">
              <a:extLst>
                <a:ext uri="{FF2B5EF4-FFF2-40B4-BE49-F238E27FC236}">
                  <a16:creationId xmlns:a16="http://schemas.microsoft.com/office/drawing/2014/main" id="{A523FA83-5998-4D00-A1F1-5BEE8A69BA64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6071;p56">
              <a:extLst>
                <a:ext uri="{FF2B5EF4-FFF2-40B4-BE49-F238E27FC236}">
                  <a16:creationId xmlns:a16="http://schemas.microsoft.com/office/drawing/2014/main" id="{13E89902-DC7D-B325-E626-EABE9F009505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6072;p56">
              <a:extLst>
                <a:ext uri="{FF2B5EF4-FFF2-40B4-BE49-F238E27FC236}">
                  <a16:creationId xmlns:a16="http://schemas.microsoft.com/office/drawing/2014/main" id="{AEC813DA-0199-71B7-8689-8F9DEC9D7856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6073;p56">
              <a:extLst>
                <a:ext uri="{FF2B5EF4-FFF2-40B4-BE49-F238E27FC236}">
                  <a16:creationId xmlns:a16="http://schemas.microsoft.com/office/drawing/2014/main" id="{E510566A-89CF-C2C2-8AE7-7F3424210816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6074;p56">
              <a:extLst>
                <a:ext uri="{FF2B5EF4-FFF2-40B4-BE49-F238E27FC236}">
                  <a16:creationId xmlns:a16="http://schemas.microsoft.com/office/drawing/2014/main" id="{58D10ECE-F8E2-7E7B-EC5C-3777D0F9FF64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6075;p56">
              <a:extLst>
                <a:ext uri="{FF2B5EF4-FFF2-40B4-BE49-F238E27FC236}">
                  <a16:creationId xmlns:a16="http://schemas.microsoft.com/office/drawing/2014/main" id="{94963865-C0AB-2B8B-C1F0-0FA0DCE73296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6076;p56">
              <a:extLst>
                <a:ext uri="{FF2B5EF4-FFF2-40B4-BE49-F238E27FC236}">
                  <a16:creationId xmlns:a16="http://schemas.microsoft.com/office/drawing/2014/main" id="{2D9B62E2-3FF6-F97B-E4D5-84B61E709FA5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6077;p56">
              <a:extLst>
                <a:ext uri="{FF2B5EF4-FFF2-40B4-BE49-F238E27FC236}">
                  <a16:creationId xmlns:a16="http://schemas.microsoft.com/office/drawing/2014/main" id="{D682C772-2279-8ED0-F0CA-304434931585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6078;p56">
              <a:extLst>
                <a:ext uri="{FF2B5EF4-FFF2-40B4-BE49-F238E27FC236}">
                  <a16:creationId xmlns:a16="http://schemas.microsoft.com/office/drawing/2014/main" id="{8C58A35D-FBE0-2C41-96D4-3E713E1E0F00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6079;p56">
              <a:extLst>
                <a:ext uri="{FF2B5EF4-FFF2-40B4-BE49-F238E27FC236}">
                  <a16:creationId xmlns:a16="http://schemas.microsoft.com/office/drawing/2014/main" id="{AEEF6F06-C431-152C-AD56-5FE931189338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6080;p56">
              <a:extLst>
                <a:ext uri="{FF2B5EF4-FFF2-40B4-BE49-F238E27FC236}">
                  <a16:creationId xmlns:a16="http://schemas.microsoft.com/office/drawing/2014/main" id="{28DB25E7-AC85-552A-56C4-C4CDC4E1BA5B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6081;p56">
              <a:extLst>
                <a:ext uri="{FF2B5EF4-FFF2-40B4-BE49-F238E27FC236}">
                  <a16:creationId xmlns:a16="http://schemas.microsoft.com/office/drawing/2014/main" id="{A0DADBE1-1238-9EF7-6DCC-72ADB3B1A881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6082;p56">
              <a:extLst>
                <a:ext uri="{FF2B5EF4-FFF2-40B4-BE49-F238E27FC236}">
                  <a16:creationId xmlns:a16="http://schemas.microsoft.com/office/drawing/2014/main" id="{55CE135D-352F-0D5A-6F50-7BC0EDFDAC58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6083;p56">
              <a:extLst>
                <a:ext uri="{FF2B5EF4-FFF2-40B4-BE49-F238E27FC236}">
                  <a16:creationId xmlns:a16="http://schemas.microsoft.com/office/drawing/2014/main" id="{DFEE8900-E7EB-AA24-4A1A-EFED0EB96B28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6084;p56">
              <a:extLst>
                <a:ext uri="{FF2B5EF4-FFF2-40B4-BE49-F238E27FC236}">
                  <a16:creationId xmlns:a16="http://schemas.microsoft.com/office/drawing/2014/main" id="{A64D6530-207A-B599-B4A2-D5DB1FB30D00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6085;p56">
              <a:extLst>
                <a:ext uri="{FF2B5EF4-FFF2-40B4-BE49-F238E27FC236}">
                  <a16:creationId xmlns:a16="http://schemas.microsoft.com/office/drawing/2014/main" id="{7C75A195-2797-E369-5927-68FA5C49F0DF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6086;p56">
              <a:extLst>
                <a:ext uri="{FF2B5EF4-FFF2-40B4-BE49-F238E27FC236}">
                  <a16:creationId xmlns:a16="http://schemas.microsoft.com/office/drawing/2014/main" id="{F227DA52-4413-BDA8-F305-9285F7CEBE84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6087;p56">
              <a:extLst>
                <a:ext uri="{FF2B5EF4-FFF2-40B4-BE49-F238E27FC236}">
                  <a16:creationId xmlns:a16="http://schemas.microsoft.com/office/drawing/2014/main" id="{FA54730B-4E91-99CF-A203-8DAF0DB08B23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6088;p56">
              <a:extLst>
                <a:ext uri="{FF2B5EF4-FFF2-40B4-BE49-F238E27FC236}">
                  <a16:creationId xmlns:a16="http://schemas.microsoft.com/office/drawing/2014/main" id="{F97BCAAC-0601-603A-464A-5EB0EDCE5573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6089;p56">
              <a:extLst>
                <a:ext uri="{FF2B5EF4-FFF2-40B4-BE49-F238E27FC236}">
                  <a16:creationId xmlns:a16="http://schemas.microsoft.com/office/drawing/2014/main" id="{1308F3CF-5954-14D9-3657-DF8B3D701476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6090;p56">
              <a:extLst>
                <a:ext uri="{FF2B5EF4-FFF2-40B4-BE49-F238E27FC236}">
                  <a16:creationId xmlns:a16="http://schemas.microsoft.com/office/drawing/2014/main" id="{9CEA4C4C-021D-D39C-1198-190245905B26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6091;p56">
              <a:extLst>
                <a:ext uri="{FF2B5EF4-FFF2-40B4-BE49-F238E27FC236}">
                  <a16:creationId xmlns:a16="http://schemas.microsoft.com/office/drawing/2014/main" id="{D3ABDB0B-596E-10E9-E810-4EF332C4BC97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6092;p56">
              <a:extLst>
                <a:ext uri="{FF2B5EF4-FFF2-40B4-BE49-F238E27FC236}">
                  <a16:creationId xmlns:a16="http://schemas.microsoft.com/office/drawing/2014/main" id="{C3382462-8F5A-2812-7995-2875534ED41E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6093;p56">
              <a:extLst>
                <a:ext uri="{FF2B5EF4-FFF2-40B4-BE49-F238E27FC236}">
                  <a16:creationId xmlns:a16="http://schemas.microsoft.com/office/drawing/2014/main" id="{A45567F9-EC43-0914-6AC8-702411F9F302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6094;p56">
              <a:extLst>
                <a:ext uri="{FF2B5EF4-FFF2-40B4-BE49-F238E27FC236}">
                  <a16:creationId xmlns:a16="http://schemas.microsoft.com/office/drawing/2014/main" id="{0DAEB755-27E9-AA1E-E6EB-C195EF6CD249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6095;p56">
              <a:extLst>
                <a:ext uri="{FF2B5EF4-FFF2-40B4-BE49-F238E27FC236}">
                  <a16:creationId xmlns:a16="http://schemas.microsoft.com/office/drawing/2014/main" id="{B66E42F6-359A-D9EF-8125-6FCD88BE650A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6096;p56">
              <a:extLst>
                <a:ext uri="{FF2B5EF4-FFF2-40B4-BE49-F238E27FC236}">
                  <a16:creationId xmlns:a16="http://schemas.microsoft.com/office/drawing/2014/main" id="{3A7EA7CE-6FEF-7F3F-62F1-D529859D7399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6097;p56">
              <a:extLst>
                <a:ext uri="{FF2B5EF4-FFF2-40B4-BE49-F238E27FC236}">
                  <a16:creationId xmlns:a16="http://schemas.microsoft.com/office/drawing/2014/main" id="{B84536E9-D0D7-AC19-8770-49182BEDEDC3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6098;p56">
              <a:extLst>
                <a:ext uri="{FF2B5EF4-FFF2-40B4-BE49-F238E27FC236}">
                  <a16:creationId xmlns:a16="http://schemas.microsoft.com/office/drawing/2014/main" id="{9AB22A15-8FB6-8B9C-8CDF-7CDF77CB0B0D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6099;p56">
              <a:extLst>
                <a:ext uri="{FF2B5EF4-FFF2-40B4-BE49-F238E27FC236}">
                  <a16:creationId xmlns:a16="http://schemas.microsoft.com/office/drawing/2014/main" id="{F4A767A1-566A-84E1-FC6B-5B04C7ECCF25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6100;p56">
              <a:extLst>
                <a:ext uri="{FF2B5EF4-FFF2-40B4-BE49-F238E27FC236}">
                  <a16:creationId xmlns:a16="http://schemas.microsoft.com/office/drawing/2014/main" id="{94B685BE-B560-4B0A-088D-72412837328B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6101;p56">
              <a:extLst>
                <a:ext uri="{FF2B5EF4-FFF2-40B4-BE49-F238E27FC236}">
                  <a16:creationId xmlns:a16="http://schemas.microsoft.com/office/drawing/2014/main" id="{ED92E160-33D3-20D9-5F51-A295FA8E564A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6102;p56">
              <a:extLst>
                <a:ext uri="{FF2B5EF4-FFF2-40B4-BE49-F238E27FC236}">
                  <a16:creationId xmlns:a16="http://schemas.microsoft.com/office/drawing/2014/main" id="{7011870F-0934-BCF0-643A-90201AD74609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6103;p56">
              <a:extLst>
                <a:ext uri="{FF2B5EF4-FFF2-40B4-BE49-F238E27FC236}">
                  <a16:creationId xmlns:a16="http://schemas.microsoft.com/office/drawing/2014/main" id="{33390E79-EBDB-CED3-240B-65767CDAB95E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6104;p56">
              <a:extLst>
                <a:ext uri="{FF2B5EF4-FFF2-40B4-BE49-F238E27FC236}">
                  <a16:creationId xmlns:a16="http://schemas.microsoft.com/office/drawing/2014/main" id="{CB8F9619-CAAB-0B78-1067-C8050F68D15A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6105;p56">
              <a:extLst>
                <a:ext uri="{FF2B5EF4-FFF2-40B4-BE49-F238E27FC236}">
                  <a16:creationId xmlns:a16="http://schemas.microsoft.com/office/drawing/2014/main" id="{2D721BDE-2B08-65E4-4E4C-DBA4E11E14C3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6106;p56">
              <a:extLst>
                <a:ext uri="{FF2B5EF4-FFF2-40B4-BE49-F238E27FC236}">
                  <a16:creationId xmlns:a16="http://schemas.microsoft.com/office/drawing/2014/main" id="{C3D2DE5D-D4B4-C6EE-C095-6F329295BFAA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6107;p56">
              <a:extLst>
                <a:ext uri="{FF2B5EF4-FFF2-40B4-BE49-F238E27FC236}">
                  <a16:creationId xmlns:a16="http://schemas.microsoft.com/office/drawing/2014/main" id="{45B05A27-F2C0-7876-9882-442F9A06A5A6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6108;p56">
              <a:extLst>
                <a:ext uri="{FF2B5EF4-FFF2-40B4-BE49-F238E27FC236}">
                  <a16:creationId xmlns:a16="http://schemas.microsoft.com/office/drawing/2014/main" id="{4E6C4E08-A349-7223-33A5-4F3DCBD4B778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6109;p56">
              <a:extLst>
                <a:ext uri="{FF2B5EF4-FFF2-40B4-BE49-F238E27FC236}">
                  <a16:creationId xmlns:a16="http://schemas.microsoft.com/office/drawing/2014/main" id="{FF86CCC4-265D-7DBA-28EB-7E999E3B1815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6110;p56">
              <a:extLst>
                <a:ext uri="{FF2B5EF4-FFF2-40B4-BE49-F238E27FC236}">
                  <a16:creationId xmlns:a16="http://schemas.microsoft.com/office/drawing/2014/main" id="{164C4C21-A637-DF97-4D0E-B1F0C5E9E834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6111;p56">
              <a:extLst>
                <a:ext uri="{FF2B5EF4-FFF2-40B4-BE49-F238E27FC236}">
                  <a16:creationId xmlns:a16="http://schemas.microsoft.com/office/drawing/2014/main" id="{50849AB0-4F46-31CB-E805-87AAF34F748F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6112;p56">
              <a:extLst>
                <a:ext uri="{FF2B5EF4-FFF2-40B4-BE49-F238E27FC236}">
                  <a16:creationId xmlns:a16="http://schemas.microsoft.com/office/drawing/2014/main" id="{71A806A8-BC25-B23E-19E5-634642C533F8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6113;p56">
              <a:extLst>
                <a:ext uri="{FF2B5EF4-FFF2-40B4-BE49-F238E27FC236}">
                  <a16:creationId xmlns:a16="http://schemas.microsoft.com/office/drawing/2014/main" id="{E494E6B9-B450-CA7F-A78C-F0537A7AC303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6114;p56">
              <a:extLst>
                <a:ext uri="{FF2B5EF4-FFF2-40B4-BE49-F238E27FC236}">
                  <a16:creationId xmlns:a16="http://schemas.microsoft.com/office/drawing/2014/main" id="{7D986B68-ED52-DD14-D491-EF96901BFA57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6115;p56">
              <a:extLst>
                <a:ext uri="{FF2B5EF4-FFF2-40B4-BE49-F238E27FC236}">
                  <a16:creationId xmlns:a16="http://schemas.microsoft.com/office/drawing/2014/main" id="{BCD8E1B9-D746-F75B-40C9-E703B0DDD7DA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6116;p56">
              <a:extLst>
                <a:ext uri="{FF2B5EF4-FFF2-40B4-BE49-F238E27FC236}">
                  <a16:creationId xmlns:a16="http://schemas.microsoft.com/office/drawing/2014/main" id="{A8B4A39A-C966-5568-001C-430F8AEE16E6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6117;p56">
              <a:extLst>
                <a:ext uri="{FF2B5EF4-FFF2-40B4-BE49-F238E27FC236}">
                  <a16:creationId xmlns:a16="http://schemas.microsoft.com/office/drawing/2014/main" id="{031F6571-1F35-A540-536D-F5D3EE3E53DF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6118;p56">
              <a:extLst>
                <a:ext uri="{FF2B5EF4-FFF2-40B4-BE49-F238E27FC236}">
                  <a16:creationId xmlns:a16="http://schemas.microsoft.com/office/drawing/2014/main" id="{3C8F5EB4-3D8E-FC61-875F-0396DB0FD3A6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6119;p56">
              <a:extLst>
                <a:ext uri="{FF2B5EF4-FFF2-40B4-BE49-F238E27FC236}">
                  <a16:creationId xmlns:a16="http://schemas.microsoft.com/office/drawing/2014/main" id="{7D76B169-B089-2F4B-10B5-08F48C7ABE60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6120;p56">
              <a:extLst>
                <a:ext uri="{FF2B5EF4-FFF2-40B4-BE49-F238E27FC236}">
                  <a16:creationId xmlns:a16="http://schemas.microsoft.com/office/drawing/2014/main" id="{C47B78D2-CB33-32BC-7E2F-D0C8A3BAB99F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6121;p56">
              <a:extLst>
                <a:ext uri="{FF2B5EF4-FFF2-40B4-BE49-F238E27FC236}">
                  <a16:creationId xmlns:a16="http://schemas.microsoft.com/office/drawing/2014/main" id="{CA78CA37-C8A5-1FF2-8E85-4A36D5D6F9D2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6122;p56">
              <a:extLst>
                <a:ext uri="{FF2B5EF4-FFF2-40B4-BE49-F238E27FC236}">
                  <a16:creationId xmlns:a16="http://schemas.microsoft.com/office/drawing/2014/main" id="{1527E845-E2C4-84EC-80E0-51148578A648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6123;p56">
              <a:extLst>
                <a:ext uri="{FF2B5EF4-FFF2-40B4-BE49-F238E27FC236}">
                  <a16:creationId xmlns:a16="http://schemas.microsoft.com/office/drawing/2014/main" id="{CF60FCD5-3808-760E-42C5-EDAB61A10CF4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6124;p56">
              <a:extLst>
                <a:ext uri="{FF2B5EF4-FFF2-40B4-BE49-F238E27FC236}">
                  <a16:creationId xmlns:a16="http://schemas.microsoft.com/office/drawing/2014/main" id="{73FFB4BC-748D-2A60-A4A1-721178246011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6125;p56">
              <a:extLst>
                <a:ext uri="{FF2B5EF4-FFF2-40B4-BE49-F238E27FC236}">
                  <a16:creationId xmlns:a16="http://schemas.microsoft.com/office/drawing/2014/main" id="{CA469839-F6C3-A915-9750-937035EAC41A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6126;p56">
              <a:extLst>
                <a:ext uri="{FF2B5EF4-FFF2-40B4-BE49-F238E27FC236}">
                  <a16:creationId xmlns:a16="http://schemas.microsoft.com/office/drawing/2014/main" id="{47A9BC4D-E402-7CEF-9396-7FC79855DA37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6127;p56">
              <a:extLst>
                <a:ext uri="{FF2B5EF4-FFF2-40B4-BE49-F238E27FC236}">
                  <a16:creationId xmlns:a16="http://schemas.microsoft.com/office/drawing/2014/main" id="{2531E705-CCBE-C6FB-4DD1-F7DF4EC3785C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6128;p56">
              <a:extLst>
                <a:ext uri="{FF2B5EF4-FFF2-40B4-BE49-F238E27FC236}">
                  <a16:creationId xmlns:a16="http://schemas.microsoft.com/office/drawing/2014/main" id="{68D0DB46-AADC-31EC-840E-4DC0246D57C3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6129;p56">
              <a:extLst>
                <a:ext uri="{FF2B5EF4-FFF2-40B4-BE49-F238E27FC236}">
                  <a16:creationId xmlns:a16="http://schemas.microsoft.com/office/drawing/2014/main" id="{AC20FD12-2DAD-CBE6-2162-6FE147BD5247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6130;p56">
              <a:extLst>
                <a:ext uri="{FF2B5EF4-FFF2-40B4-BE49-F238E27FC236}">
                  <a16:creationId xmlns:a16="http://schemas.microsoft.com/office/drawing/2014/main" id="{293EB2EB-9F66-A23E-3D74-BA414D914FC5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6131;p56">
              <a:extLst>
                <a:ext uri="{FF2B5EF4-FFF2-40B4-BE49-F238E27FC236}">
                  <a16:creationId xmlns:a16="http://schemas.microsoft.com/office/drawing/2014/main" id="{2FBE838F-D10D-CCBE-4D72-7F71BAE47CD1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6132;p56">
              <a:extLst>
                <a:ext uri="{FF2B5EF4-FFF2-40B4-BE49-F238E27FC236}">
                  <a16:creationId xmlns:a16="http://schemas.microsoft.com/office/drawing/2014/main" id="{35EF5E3A-F4C3-39F7-0575-F23540F58DFD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6133;p56">
              <a:extLst>
                <a:ext uri="{FF2B5EF4-FFF2-40B4-BE49-F238E27FC236}">
                  <a16:creationId xmlns:a16="http://schemas.microsoft.com/office/drawing/2014/main" id="{40071425-848B-1CB7-2885-4E718C3F66EA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6134;p56">
              <a:extLst>
                <a:ext uri="{FF2B5EF4-FFF2-40B4-BE49-F238E27FC236}">
                  <a16:creationId xmlns:a16="http://schemas.microsoft.com/office/drawing/2014/main" id="{E5D85136-75E1-89A2-3B61-FC1884F38E76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6135;p56">
              <a:extLst>
                <a:ext uri="{FF2B5EF4-FFF2-40B4-BE49-F238E27FC236}">
                  <a16:creationId xmlns:a16="http://schemas.microsoft.com/office/drawing/2014/main" id="{5D14C2DA-878B-73A4-B23F-11C91C3CC22B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6136;p56">
              <a:extLst>
                <a:ext uri="{FF2B5EF4-FFF2-40B4-BE49-F238E27FC236}">
                  <a16:creationId xmlns:a16="http://schemas.microsoft.com/office/drawing/2014/main" id="{2B6845F7-5BAD-B091-3B18-FCB02D242E3B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6137;p56">
              <a:extLst>
                <a:ext uri="{FF2B5EF4-FFF2-40B4-BE49-F238E27FC236}">
                  <a16:creationId xmlns:a16="http://schemas.microsoft.com/office/drawing/2014/main" id="{A8F9090F-655C-2A8D-E310-E2240CBF4FBA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6138;p56">
              <a:extLst>
                <a:ext uri="{FF2B5EF4-FFF2-40B4-BE49-F238E27FC236}">
                  <a16:creationId xmlns:a16="http://schemas.microsoft.com/office/drawing/2014/main" id="{1D3C5027-BCBC-ABEA-77A9-FC0547BF2797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6139;p56">
              <a:extLst>
                <a:ext uri="{FF2B5EF4-FFF2-40B4-BE49-F238E27FC236}">
                  <a16:creationId xmlns:a16="http://schemas.microsoft.com/office/drawing/2014/main" id="{556AC525-ACDD-FB8C-BB19-09FDD88E7264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6140;p56">
              <a:extLst>
                <a:ext uri="{FF2B5EF4-FFF2-40B4-BE49-F238E27FC236}">
                  <a16:creationId xmlns:a16="http://schemas.microsoft.com/office/drawing/2014/main" id="{FEA0AEA3-B492-443C-0F56-1F9F6C269885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6141;p56">
              <a:extLst>
                <a:ext uri="{FF2B5EF4-FFF2-40B4-BE49-F238E27FC236}">
                  <a16:creationId xmlns:a16="http://schemas.microsoft.com/office/drawing/2014/main" id="{16F4A85C-214E-0ACA-68DE-0930B48CE8CF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6142;p56">
              <a:extLst>
                <a:ext uri="{FF2B5EF4-FFF2-40B4-BE49-F238E27FC236}">
                  <a16:creationId xmlns:a16="http://schemas.microsoft.com/office/drawing/2014/main" id="{C30AB100-03AE-6FA6-D209-657405E67CB3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6143;p56">
              <a:extLst>
                <a:ext uri="{FF2B5EF4-FFF2-40B4-BE49-F238E27FC236}">
                  <a16:creationId xmlns:a16="http://schemas.microsoft.com/office/drawing/2014/main" id="{D7249057-4190-8850-DF81-9A8A3DF16619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6144;p56">
              <a:extLst>
                <a:ext uri="{FF2B5EF4-FFF2-40B4-BE49-F238E27FC236}">
                  <a16:creationId xmlns:a16="http://schemas.microsoft.com/office/drawing/2014/main" id="{34363F01-E84F-4A3F-724F-BA757B9CDC84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6145;p56">
              <a:extLst>
                <a:ext uri="{FF2B5EF4-FFF2-40B4-BE49-F238E27FC236}">
                  <a16:creationId xmlns:a16="http://schemas.microsoft.com/office/drawing/2014/main" id="{C12B3B26-E119-D0E2-AB92-BDB1C657AEB8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6146;p56">
              <a:extLst>
                <a:ext uri="{FF2B5EF4-FFF2-40B4-BE49-F238E27FC236}">
                  <a16:creationId xmlns:a16="http://schemas.microsoft.com/office/drawing/2014/main" id="{9B4535A8-89FA-1B4C-6A8E-0E0DF92BE961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6147;p56">
              <a:extLst>
                <a:ext uri="{FF2B5EF4-FFF2-40B4-BE49-F238E27FC236}">
                  <a16:creationId xmlns:a16="http://schemas.microsoft.com/office/drawing/2014/main" id="{62DAB50A-9FFB-B912-B703-D5FCFAD8E237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6148;p56">
              <a:extLst>
                <a:ext uri="{FF2B5EF4-FFF2-40B4-BE49-F238E27FC236}">
                  <a16:creationId xmlns:a16="http://schemas.microsoft.com/office/drawing/2014/main" id="{C7883310-9BFF-05B7-3B1D-019D77D13DCC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6149;p56">
              <a:extLst>
                <a:ext uri="{FF2B5EF4-FFF2-40B4-BE49-F238E27FC236}">
                  <a16:creationId xmlns:a16="http://schemas.microsoft.com/office/drawing/2014/main" id="{FEE7245C-89AE-D22D-2CF5-908ABC67EA08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6150;p56">
              <a:extLst>
                <a:ext uri="{FF2B5EF4-FFF2-40B4-BE49-F238E27FC236}">
                  <a16:creationId xmlns:a16="http://schemas.microsoft.com/office/drawing/2014/main" id="{699177EB-0AAC-637E-4EB7-A1AE68D894F4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6151;p56">
              <a:extLst>
                <a:ext uri="{FF2B5EF4-FFF2-40B4-BE49-F238E27FC236}">
                  <a16:creationId xmlns:a16="http://schemas.microsoft.com/office/drawing/2014/main" id="{B6CEEA59-C5FD-4A8A-654B-1A1ED627BB5C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6152;p56">
              <a:extLst>
                <a:ext uri="{FF2B5EF4-FFF2-40B4-BE49-F238E27FC236}">
                  <a16:creationId xmlns:a16="http://schemas.microsoft.com/office/drawing/2014/main" id="{062027F7-3641-E524-7055-57830DA28232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6153;p56">
              <a:extLst>
                <a:ext uri="{FF2B5EF4-FFF2-40B4-BE49-F238E27FC236}">
                  <a16:creationId xmlns:a16="http://schemas.microsoft.com/office/drawing/2014/main" id="{19EE593F-B0ED-F7F5-DA70-AEB8630E0052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6154;p56">
              <a:extLst>
                <a:ext uri="{FF2B5EF4-FFF2-40B4-BE49-F238E27FC236}">
                  <a16:creationId xmlns:a16="http://schemas.microsoft.com/office/drawing/2014/main" id="{877B0877-CFC4-D054-2B47-F0B7369766AA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6155;p56">
              <a:extLst>
                <a:ext uri="{FF2B5EF4-FFF2-40B4-BE49-F238E27FC236}">
                  <a16:creationId xmlns:a16="http://schemas.microsoft.com/office/drawing/2014/main" id="{C91E4B84-D031-7A75-E92A-6E5236B563B5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6156;p56">
              <a:extLst>
                <a:ext uri="{FF2B5EF4-FFF2-40B4-BE49-F238E27FC236}">
                  <a16:creationId xmlns:a16="http://schemas.microsoft.com/office/drawing/2014/main" id="{42BC9248-A66E-F728-0167-3B4A35566FAE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6157;p56">
              <a:extLst>
                <a:ext uri="{FF2B5EF4-FFF2-40B4-BE49-F238E27FC236}">
                  <a16:creationId xmlns:a16="http://schemas.microsoft.com/office/drawing/2014/main" id="{F60C0EB3-B9CD-0609-7736-ADCA93EF2D1E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6158;p56">
              <a:extLst>
                <a:ext uri="{FF2B5EF4-FFF2-40B4-BE49-F238E27FC236}">
                  <a16:creationId xmlns:a16="http://schemas.microsoft.com/office/drawing/2014/main" id="{FE395DBC-A60F-CADA-F96B-613EB44DBCA4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6159;p56">
              <a:extLst>
                <a:ext uri="{FF2B5EF4-FFF2-40B4-BE49-F238E27FC236}">
                  <a16:creationId xmlns:a16="http://schemas.microsoft.com/office/drawing/2014/main" id="{E329E5D6-7899-683D-CDB8-7C7E277B90EA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6160;p56">
              <a:extLst>
                <a:ext uri="{FF2B5EF4-FFF2-40B4-BE49-F238E27FC236}">
                  <a16:creationId xmlns:a16="http://schemas.microsoft.com/office/drawing/2014/main" id="{AE2A01A2-610C-6619-E445-B945B924649C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6161;p56">
              <a:extLst>
                <a:ext uri="{FF2B5EF4-FFF2-40B4-BE49-F238E27FC236}">
                  <a16:creationId xmlns:a16="http://schemas.microsoft.com/office/drawing/2014/main" id="{79F8C8C9-3DFC-A0D5-FA91-ADD3ED5ADE73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6162;p56">
              <a:extLst>
                <a:ext uri="{FF2B5EF4-FFF2-40B4-BE49-F238E27FC236}">
                  <a16:creationId xmlns:a16="http://schemas.microsoft.com/office/drawing/2014/main" id="{5D905EBC-04D0-200B-F88A-B7D50F65D58A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6163;p56">
              <a:extLst>
                <a:ext uri="{FF2B5EF4-FFF2-40B4-BE49-F238E27FC236}">
                  <a16:creationId xmlns:a16="http://schemas.microsoft.com/office/drawing/2014/main" id="{8C465AAE-7929-34B4-8DF9-EB1FB35B01FE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6164;p56">
              <a:extLst>
                <a:ext uri="{FF2B5EF4-FFF2-40B4-BE49-F238E27FC236}">
                  <a16:creationId xmlns:a16="http://schemas.microsoft.com/office/drawing/2014/main" id="{DA8B04A5-0C7E-1322-C382-29B1105A749C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6165;p56">
              <a:extLst>
                <a:ext uri="{FF2B5EF4-FFF2-40B4-BE49-F238E27FC236}">
                  <a16:creationId xmlns:a16="http://schemas.microsoft.com/office/drawing/2014/main" id="{9304ADB2-3758-2E26-07AF-9C95AA467BAF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6166;p56">
              <a:extLst>
                <a:ext uri="{FF2B5EF4-FFF2-40B4-BE49-F238E27FC236}">
                  <a16:creationId xmlns:a16="http://schemas.microsoft.com/office/drawing/2014/main" id="{F2E997C8-123C-249F-510A-F4EF12B41FB7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6167;p56">
              <a:extLst>
                <a:ext uri="{FF2B5EF4-FFF2-40B4-BE49-F238E27FC236}">
                  <a16:creationId xmlns:a16="http://schemas.microsoft.com/office/drawing/2014/main" id="{3CD8CE70-D651-A15D-6F88-83D26FD61E29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6168;p56">
              <a:extLst>
                <a:ext uri="{FF2B5EF4-FFF2-40B4-BE49-F238E27FC236}">
                  <a16:creationId xmlns:a16="http://schemas.microsoft.com/office/drawing/2014/main" id="{8CAFCB49-3D7B-586E-7463-DAB213F22850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6169;p56">
              <a:extLst>
                <a:ext uri="{FF2B5EF4-FFF2-40B4-BE49-F238E27FC236}">
                  <a16:creationId xmlns:a16="http://schemas.microsoft.com/office/drawing/2014/main" id="{2DB2F159-7141-F7E9-7119-D55DE60C4A24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6170;p56">
              <a:extLst>
                <a:ext uri="{FF2B5EF4-FFF2-40B4-BE49-F238E27FC236}">
                  <a16:creationId xmlns:a16="http://schemas.microsoft.com/office/drawing/2014/main" id="{AE382356-8DB1-769D-B016-0BA9A27EE65D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6171;p56">
              <a:extLst>
                <a:ext uri="{FF2B5EF4-FFF2-40B4-BE49-F238E27FC236}">
                  <a16:creationId xmlns:a16="http://schemas.microsoft.com/office/drawing/2014/main" id="{2492CD0F-39E5-5A5E-73A5-582A6F224342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6172;p56">
              <a:extLst>
                <a:ext uri="{FF2B5EF4-FFF2-40B4-BE49-F238E27FC236}">
                  <a16:creationId xmlns:a16="http://schemas.microsoft.com/office/drawing/2014/main" id="{853D3F0C-E32B-CFB3-B864-4B6797CC409B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6173;p56">
              <a:extLst>
                <a:ext uri="{FF2B5EF4-FFF2-40B4-BE49-F238E27FC236}">
                  <a16:creationId xmlns:a16="http://schemas.microsoft.com/office/drawing/2014/main" id="{022C488B-2A5A-1971-7185-CF518115FA6A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6174;p56">
              <a:extLst>
                <a:ext uri="{FF2B5EF4-FFF2-40B4-BE49-F238E27FC236}">
                  <a16:creationId xmlns:a16="http://schemas.microsoft.com/office/drawing/2014/main" id="{E0ADDE35-B189-205B-2572-33E59D13B46E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6175;p56">
              <a:extLst>
                <a:ext uri="{FF2B5EF4-FFF2-40B4-BE49-F238E27FC236}">
                  <a16:creationId xmlns:a16="http://schemas.microsoft.com/office/drawing/2014/main" id="{F0E0A289-2ED6-3BC5-7F7D-ED95A1D7D97D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6176;p56">
              <a:extLst>
                <a:ext uri="{FF2B5EF4-FFF2-40B4-BE49-F238E27FC236}">
                  <a16:creationId xmlns:a16="http://schemas.microsoft.com/office/drawing/2014/main" id="{84C8D406-F656-7623-E53F-A15AA8AA1CBB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6177;p56">
              <a:extLst>
                <a:ext uri="{FF2B5EF4-FFF2-40B4-BE49-F238E27FC236}">
                  <a16:creationId xmlns:a16="http://schemas.microsoft.com/office/drawing/2014/main" id="{1ABFD19F-23DF-1D4A-C6BC-EB486D28F101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6178;p56">
              <a:extLst>
                <a:ext uri="{FF2B5EF4-FFF2-40B4-BE49-F238E27FC236}">
                  <a16:creationId xmlns:a16="http://schemas.microsoft.com/office/drawing/2014/main" id="{9027DDD7-7AED-4166-5FFE-1E14158D0233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6179;p56">
              <a:extLst>
                <a:ext uri="{FF2B5EF4-FFF2-40B4-BE49-F238E27FC236}">
                  <a16:creationId xmlns:a16="http://schemas.microsoft.com/office/drawing/2014/main" id="{2753C1E6-C497-379D-6CA8-E30BD4B98C0F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6180;p56">
              <a:extLst>
                <a:ext uri="{FF2B5EF4-FFF2-40B4-BE49-F238E27FC236}">
                  <a16:creationId xmlns:a16="http://schemas.microsoft.com/office/drawing/2014/main" id="{484FAC9C-9EE0-75BA-6619-E431E5D20220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6181;p56">
              <a:extLst>
                <a:ext uri="{FF2B5EF4-FFF2-40B4-BE49-F238E27FC236}">
                  <a16:creationId xmlns:a16="http://schemas.microsoft.com/office/drawing/2014/main" id="{E7E5F510-E19C-A72C-6D2F-A2256A7F6C21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6182;p56">
              <a:extLst>
                <a:ext uri="{FF2B5EF4-FFF2-40B4-BE49-F238E27FC236}">
                  <a16:creationId xmlns:a16="http://schemas.microsoft.com/office/drawing/2014/main" id="{D325832E-D2F0-4A3A-14E4-006F17036DA1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6183;p56">
              <a:extLst>
                <a:ext uri="{FF2B5EF4-FFF2-40B4-BE49-F238E27FC236}">
                  <a16:creationId xmlns:a16="http://schemas.microsoft.com/office/drawing/2014/main" id="{8FBD9A7D-A743-E787-D529-F50B9E58F79D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6184;p56">
              <a:extLst>
                <a:ext uri="{FF2B5EF4-FFF2-40B4-BE49-F238E27FC236}">
                  <a16:creationId xmlns:a16="http://schemas.microsoft.com/office/drawing/2014/main" id="{D14DAA3D-67A4-68AD-1007-993AB4659C96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6185;p56">
              <a:extLst>
                <a:ext uri="{FF2B5EF4-FFF2-40B4-BE49-F238E27FC236}">
                  <a16:creationId xmlns:a16="http://schemas.microsoft.com/office/drawing/2014/main" id="{F5587293-48DB-302E-F928-738618DCF0D1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6186;p56">
              <a:extLst>
                <a:ext uri="{FF2B5EF4-FFF2-40B4-BE49-F238E27FC236}">
                  <a16:creationId xmlns:a16="http://schemas.microsoft.com/office/drawing/2014/main" id="{D1C928C3-C5E0-7671-6CEC-027BF4EF29DC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6187;p56">
              <a:extLst>
                <a:ext uri="{FF2B5EF4-FFF2-40B4-BE49-F238E27FC236}">
                  <a16:creationId xmlns:a16="http://schemas.microsoft.com/office/drawing/2014/main" id="{4540A64B-71E6-DBA6-375F-B432C432AEEE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6188;p56">
              <a:extLst>
                <a:ext uri="{FF2B5EF4-FFF2-40B4-BE49-F238E27FC236}">
                  <a16:creationId xmlns:a16="http://schemas.microsoft.com/office/drawing/2014/main" id="{6E36F501-94BA-6CD3-CCCA-58EF07007732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6189;p56">
              <a:extLst>
                <a:ext uri="{FF2B5EF4-FFF2-40B4-BE49-F238E27FC236}">
                  <a16:creationId xmlns:a16="http://schemas.microsoft.com/office/drawing/2014/main" id="{B7B62BF7-AA3B-B104-B0D2-DBFFA7D3E1DA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6190;p56">
              <a:extLst>
                <a:ext uri="{FF2B5EF4-FFF2-40B4-BE49-F238E27FC236}">
                  <a16:creationId xmlns:a16="http://schemas.microsoft.com/office/drawing/2014/main" id="{E8AD975C-7943-8CD3-E230-2B9AD1EACAA3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6191;p56">
              <a:extLst>
                <a:ext uri="{FF2B5EF4-FFF2-40B4-BE49-F238E27FC236}">
                  <a16:creationId xmlns:a16="http://schemas.microsoft.com/office/drawing/2014/main" id="{9E944358-1271-5EF1-323C-2D4049AC3105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6192;p56">
              <a:extLst>
                <a:ext uri="{FF2B5EF4-FFF2-40B4-BE49-F238E27FC236}">
                  <a16:creationId xmlns:a16="http://schemas.microsoft.com/office/drawing/2014/main" id="{371CD6CE-7698-74C0-EEC4-5DDA17749E4D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6193;p56">
              <a:extLst>
                <a:ext uri="{FF2B5EF4-FFF2-40B4-BE49-F238E27FC236}">
                  <a16:creationId xmlns:a16="http://schemas.microsoft.com/office/drawing/2014/main" id="{3B075074-F4D6-1CCB-D5D4-B141075576CE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6194;p56">
              <a:extLst>
                <a:ext uri="{FF2B5EF4-FFF2-40B4-BE49-F238E27FC236}">
                  <a16:creationId xmlns:a16="http://schemas.microsoft.com/office/drawing/2014/main" id="{C4A9B624-42FA-7660-DDBC-B8E000A3008F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6195;p56">
              <a:extLst>
                <a:ext uri="{FF2B5EF4-FFF2-40B4-BE49-F238E27FC236}">
                  <a16:creationId xmlns:a16="http://schemas.microsoft.com/office/drawing/2014/main" id="{854923B7-3323-2E6A-5B0A-B92EF0C61174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6196;p56">
              <a:extLst>
                <a:ext uri="{FF2B5EF4-FFF2-40B4-BE49-F238E27FC236}">
                  <a16:creationId xmlns:a16="http://schemas.microsoft.com/office/drawing/2014/main" id="{2C70D49F-06E9-06A3-9DC7-E6AA82B4F88F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6197;p56">
              <a:extLst>
                <a:ext uri="{FF2B5EF4-FFF2-40B4-BE49-F238E27FC236}">
                  <a16:creationId xmlns:a16="http://schemas.microsoft.com/office/drawing/2014/main" id="{78D53CF8-85A1-B106-FC81-B7A7CB57FBA2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6198;p56">
              <a:extLst>
                <a:ext uri="{FF2B5EF4-FFF2-40B4-BE49-F238E27FC236}">
                  <a16:creationId xmlns:a16="http://schemas.microsoft.com/office/drawing/2014/main" id="{19C22A09-A87D-8EFE-8695-C4B226CAE7FD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6199;p56">
              <a:extLst>
                <a:ext uri="{FF2B5EF4-FFF2-40B4-BE49-F238E27FC236}">
                  <a16:creationId xmlns:a16="http://schemas.microsoft.com/office/drawing/2014/main" id="{8AC6F062-19B5-79EE-C93A-77F25FE88836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6200;p56">
              <a:extLst>
                <a:ext uri="{FF2B5EF4-FFF2-40B4-BE49-F238E27FC236}">
                  <a16:creationId xmlns:a16="http://schemas.microsoft.com/office/drawing/2014/main" id="{1DA1E354-F4B8-A35F-8D77-31A2BF903AF5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6201;p56">
              <a:extLst>
                <a:ext uri="{FF2B5EF4-FFF2-40B4-BE49-F238E27FC236}">
                  <a16:creationId xmlns:a16="http://schemas.microsoft.com/office/drawing/2014/main" id="{3E59B946-3E5A-4598-B740-33EE96547FD0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6202;p56">
              <a:extLst>
                <a:ext uri="{FF2B5EF4-FFF2-40B4-BE49-F238E27FC236}">
                  <a16:creationId xmlns:a16="http://schemas.microsoft.com/office/drawing/2014/main" id="{CCFB6DFD-BBEA-9D34-1C87-63C966220610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6203;p56">
              <a:extLst>
                <a:ext uri="{FF2B5EF4-FFF2-40B4-BE49-F238E27FC236}">
                  <a16:creationId xmlns:a16="http://schemas.microsoft.com/office/drawing/2014/main" id="{36C4467F-E357-E88F-714F-D151691A28C8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6204;p56">
              <a:extLst>
                <a:ext uri="{FF2B5EF4-FFF2-40B4-BE49-F238E27FC236}">
                  <a16:creationId xmlns:a16="http://schemas.microsoft.com/office/drawing/2014/main" id="{F067B24B-BCFB-EA3E-765A-DDC2840FDD0F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6205;p56">
              <a:extLst>
                <a:ext uri="{FF2B5EF4-FFF2-40B4-BE49-F238E27FC236}">
                  <a16:creationId xmlns:a16="http://schemas.microsoft.com/office/drawing/2014/main" id="{11DBB850-B999-723A-FF70-B7F85618DB40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6206;p56">
              <a:extLst>
                <a:ext uri="{FF2B5EF4-FFF2-40B4-BE49-F238E27FC236}">
                  <a16:creationId xmlns:a16="http://schemas.microsoft.com/office/drawing/2014/main" id="{8A2B3F3F-F3E4-366A-8883-D17C66CEA3F6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6207;p56">
              <a:extLst>
                <a:ext uri="{FF2B5EF4-FFF2-40B4-BE49-F238E27FC236}">
                  <a16:creationId xmlns:a16="http://schemas.microsoft.com/office/drawing/2014/main" id="{74EC13EC-4871-2735-7808-EC975A1BDFD6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6208;p56">
              <a:extLst>
                <a:ext uri="{FF2B5EF4-FFF2-40B4-BE49-F238E27FC236}">
                  <a16:creationId xmlns:a16="http://schemas.microsoft.com/office/drawing/2014/main" id="{FD25E1B6-3022-5572-0A7F-A5E29E976A87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6209;p56">
              <a:extLst>
                <a:ext uri="{FF2B5EF4-FFF2-40B4-BE49-F238E27FC236}">
                  <a16:creationId xmlns:a16="http://schemas.microsoft.com/office/drawing/2014/main" id="{CA48CB58-D167-DF63-F54C-CE157F26001E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6210;p56">
              <a:extLst>
                <a:ext uri="{FF2B5EF4-FFF2-40B4-BE49-F238E27FC236}">
                  <a16:creationId xmlns:a16="http://schemas.microsoft.com/office/drawing/2014/main" id="{2605B1D5-D1D9-3E4D-7CB8-C2B2AC744277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6211;p56">
              <a:extLst>
                <a:ext uri="{FF2B5EF4-FFF2-40B4-BE49-F238E27FC236}">
                  <a16:creationId xmlns:a16="http://schemas.microsoft.com/office/drawing/2014/main" id="{54B1F7ED-3BBB-1188-C424-6E7CAF0F1D71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6212;p56">
              <a:extLst>
                <a:ext uri="{FF2B5EF4-FFF2-40B4-BE49-F238E27FC236}">
                  <a16:creationId xmlns:a16="http://schemas.microsoft.com/office/drawing/2014/main" id="{FC25846B-8B5D-F0B9-865B-DC1550723D64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6213;p56">
              <a:extLst>
                <a:ext uri="{FF2B5EF4-FFF2-40B4-BE49-F238E27FC236}">
                  <a16:creationId xmlns:a16="http://schemas.microsoft.com/office/drawing/2014/main" id="{FB522B8A-2CE0-4C17-4243-658B758D8C37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6214;p56">
              <a:extLst>
                <a:ext uri="{FF2B5EF4-FFF2-40B4-BE49-F238E27FC236}">
                  <a16:creationId xmlns:a16="http://schemas.microsoft.com/office/drawing/2014/main" id="{D2B98521-6484-0671-C4D7-D10CB2532B4F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6215;p56">
              <a:extLst>
                <a:ext uri="{FF2B5EF4-FFF2-40B4-BE49-F238E27FC236}">
                  <a16:creationId xmlns:a16="http://schemas.microsoft.com/office/drawing/2014/main" id="{32B6BAE9-555A-4C96-4D7E-BA0D5080B145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6216;p56">
              <a:extLst>
                <a:ext uri="{FF2B5EF4-FFF2-40B4-BE49-F238E27FC236}">
                  <a16:creationId xmlns:a16="http://schemas.microsoft.com/office/drawing/2014/main" id="{5FCE7140-54F9-331B-910D-29D1C2B64B76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6217;p56">
              <a:extLst>
                <a:ext uri="{FF2B5EF4-FFF2-40B4-BE49-F238E27FC236}">
                  <a16:creationId xmlns:a16="http://schemas.microsoft.com/office/drawing/2014/main" id="{AD03EC35-1C4C-AEA7-D0F8-8E95109DAA96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6218;p56">
              <a:extLst>
                <a:ext uri="{FF2B5EF4-FFF2-40B4-BE49-F238E27FC236}">
                  <a16:creationId xmlns:a16="http://schemas.microsoft.com/office/drawing/2014/main" id="{EBD53E18-73AC-74B4-16D5-675626257081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6219;p56">
              <a:extLst>
                <a:ext uri="{FF2B5EF4-FFF2-40B4-BE49-F238E27FC236}">
                  <a16:creationId xmlns:a16="http://schemas.microsoft.com/office/drawing/2014/main" id="{5025C467-7B4D-1E66-5668-2A7606AA661E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6220;p56">
              <a:extLst>
                <a:ext uri="{FF2B5EF4-FFF2-40B4-BE49-F238E27FC236}">
                  <a16:creationId xmlns:a16="http://schemas.microsoft.com/office/drawing/2014/main" id="{7276C35F-C1CC-80CF-3D8F-883DBD737C6D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6221;p56">
              <a:extLst>
                <a:ext uri="{FF2B5EF4-FFF2-40B4-BE49-F238E27FC236}">
                  <a16:creationId xmlns:a16="http://schemas.microsoft.com/office/drawing/2014/main" id="{B69BAF38-8E6D-FB01-746D-022173EAA78D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6222;p56">
              <a:extLst>
                <a:ext uri="{FF2B5EF4-FFF2-40B4-BE49-F238E27FC236}">
                  <a16:creationId xmlns:a16="http://schemas.microsoft.com/office/drawing/2014/main" id="{F9D42B0A-5E78-DF7C-638C-5C3E3BEE9150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6223;p56">
              <a:extLst>
                <a:ext uri="{FF2B5EF4-FFF2-40B4-BE49-F238E27FC236}">
                  <a16:creationId xmlns:a16="http://schemas.microsoft.com/office/drawing/2014/main" id="{28F19644-BCE0-EFF8-D7FA-AEA419EF69CB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6224;p56">
              <a:extLst>
                <a:ext uri="{FF2B5EF4-FFF2-40B4-BE49-F238E27FC236}">
                  <a16:creationId xmlns:a16="http://schemas.microsoft.com/office/drawing/2014/main" id="{9782D3B5-C352-1674-7396-B0587041F018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6225;p56">
              <a:extLst>
                <a:ext uri="{FF2B5EF4-FFF2-40B4-BE49-F238E27FC236}">
                  <a16:creationId xmlns:a16="http://schemas.microsoft.com/office/drawing/2014/main" id="{0DCE12B3-5F5D-CA9C-121B-3DA31DF375BE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6226;p56">
              <a:extLst>
                <a:ext uri="{FF2B5EF4-FFF2-40B4-BE49-F238E27FC236}">
                  <a16:creationId xmlns:a16="http://schemas.microsoft.com/office/drawing/2014/main" id="{A2CEC1C3-5EC8-A38A-6B2D-62CFE36E4948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6227;p56">
              <a:extLst>
                <a:ext uri="{FF2B5EF4-FFF2-40B4-BE49-F238E27FC236}">
                  <a16:creationId xmlns:a16="http://schemas.microsoft.com/office/drawing/2014/main" id="{2225229D-8614-1A1D-7FB0-339297F9F2E5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6228;p56">
              <a:extLst>
                <a:ext uri="{FF2B5EF4-FFF2-40B4-BE49-F238E27FC236}">
                  <a16:creationId xmlns:a16="http://schemas.microsoft.com/office/drawing/2014/main" id="{6FAD7B1D-4F02-8064-D512-AE6904042F8E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6229;p56">
              <a:extLst>
                <a:ext uri="{FF2B5EF4-FFF2-40B4-BE49-F238E27FC236}">
                  <a16:creationId xmlns:a16="http://schemas.microsoft.com/office/drawing/2014/main" id="{79C74E16-CDB7-D06D-ACD6-EACFE0585176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6230;p56">
              <a:extLst>
                <a:ext uri="{FF2B5EF4-FFF2-40B4-BE49-F238E27FC236}">
                  <a16:creationId xmlns:a16="http://schemas.microsoft.com/office/drawing/2014/main" id="{A2A8C540-60BC-27AD-D922-A0F06AC74E51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6231;p56">
              <a:extLst>
                <a:ext uri="{FF2B5EF4-FFF2-40B4-BE49-F238E27FC236}">
                  <a16:creationId xmlns:a16="http://schemas.microsoft.com/office/drawing/2014/main" id="{A35D503C-FB12-455A-C819-0AB1329FAB4D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6232;p56">
              <a:extLst>
                <a:ext uri="{FF2B5EF4-FFF2-40B4-BE49-F238E27FC236}">
                  <a16:creationId xmlns:a16="http://schemas.microsoft.com/office/drawing/2014/main" id="{225F54C2-474A-9651-5CE8-3A60C39A11DE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6233;p56">
              <a:extLst>
                <a:ext uri="{FF2B5EF4-FFF2-40B4-BE49-F238E27FC236}">
                  <a16:creationId xmlns:a16="http://schemas.microsoft.com/office/drawing/2014/main" id="{29260FFE-804A-3088-0F8B-8464C296BD03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6234;p56">
              <a:extLst>
                <a:ext uri="{FF2B5EF4-FFF2-40B4-BE49-F238E27FC236}">
                  <a16:creationId xmlns:a16="http://schemas.microsoft.com/office/drawing/2014/main" id="{8FBED4A3-4FA4-AC67-0A57-E9DE1F771525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6235;p56">
              <a:extLst>
                <a:ext uri="{FF2B5EF4-FFF2-40B4-BE49-F238E27FC236}">
                  <a16:creationId xmlns:a16="http://schemas.microsoft.com/office/drawing/2014/main" id="{082ED44E-3E55-D72D-A576-64A6FD860514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6236;p56">
              <a:extLst>
                <a:ext uri="{FF2B5EF4-FFF2-40B4-BE49-F238E27FC236}">
                  <a16:creationId xmlns:a16="http://schemas.microsoft.com/office/drawing/2014/main" id="{847DC519-0FE6-C605-2334-98A73D3F0C4A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6237;p56">
              <a:extLst>
                <a:ext uri="{FF2B5EF4-FFF2-40B4-BE49-F238E27FC236}">
                  <a16:creationId xmlns:a16="http://schemas.microsoft.com/office/drawing/2014/main" id="{71581F7A-2E16-A46F-B17F-E0BFBFFC8B5D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6238;p56">
              <a:extLst>
                <a:ext uri="{FF2B5EF4-FFF2-40B4-BE49-F238E27FC236}">
                  <a16:creationId xmlns:a16="http://schemas.microsoft.com/office/drawing/2014/main" id="{949ACAF4-6793-7A13-2105-AC5D1929E030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6239;p56">
              <a:extLst>
                <a:ext uri="{FF2B5EF4-FFF2-40B4-BE49-F238E27FC236}">
                  <a16:creationId xmlns:a16="http://schemas.microsoft.com/office/drawing/2014/main" id="{EE26EAE5-B414-C835-9F71-E88168ABB1AC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6240;p56">
              <a:extLst>
                <a:ext uri="{FF2B5EF4-FFF2-40B4-BE49-F238E27FC236}">
                  <a16:creationId xmlns:a16="http://schemas.microsoft.com/office/drawing/2014/main" id="{7F4DEF79-DF37-4F08-83B4-16124D5549A8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6241;p56">
              <a:extLst>
                <a:ext uri="{FF2B5EF4-FFF2-40B4-BE49-F238E27FC236}">
                  <a16:creationId xmlns:a16="http://schemas.microsoft.com/office/drawing/2014/main" id="{5B35407C-3658-7114-E4E7-51F3CAB469CB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6242;p56">
              <a:extLst>
                <a:ext uri="{FF2B5EF4-FFF2-40B4-BE49-F238E27FC236}">
                  <a16:creationId xmlns:a16="http://schemas.microsoft.com/office/drawing/2014/main" id="{80D78211-484B-6D65-9750-8F044F9698EC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6243;p56">
              <a:extLst>
                <a:ext uri="{FF2B5EF4-FFF2-40B4-BE49-F238E27FC236}">
                  <a16:creationId xmlns:a16="http://schemas.microsoft.com/office/drawing/2014/main" id="{688E90ED-59AF-DBE0-98DD-0B350D3AABCE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6244;p56">
              <a:extLst>
                <a:ext uri="{FF2B5EF4-FFF2-40B4-BE49-F238E27FC236}">
                  <a16:creationId xmlns:a16="http://schemas.microsoft.com/office/drawing/2014/main" id="{1F4404EF-C948-D6F8-4A1A-DD928F6186FB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6245;p56">
              <a:extLst>
                <a:ext uri="{FF2B5EF4-FFF2-40B4-BE49-F238E27FC236}">
                  <a16:creationId xmlns:a16="http://schemas.microsoft.com/office/drawing/2014/main" id="{65DA9199-64E9-B3BD-91D0-52ADA232F9E6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6246;p56">
              <a:extLst>
                <a:ext uri="{FF2B5EF4-FFF2-40B4-BE49-F238E27FC236}">
                  <a16:creationId xmlns:a16="http://schemas.microsoft.com/office/drawing/2014/main" id="{7DD4D998-B6CC-81F9-2F3B-154A9F5B47B1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6247;p56">
              <a:extLst>
                <a:ext uri="{FF2B5EF4-FFF2-40B4-BE49-F238E27FC236}">
                  <a16:creationId xmlns:a16="http://schemas.microsoft.com/office/drawing/2014/main" id="{6D3991EC-4DF1-1A52-BC46-D3D2375E1858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6248;p56">
              <a:extLst>
                <a:ext uri="{FF2B5EF4-FFF2-40B4-BE49-F238E27FC236}">
                  <a16:creationId xmlns:a16="http://schemas.microsoft.com/office/drawing/2014/main" id="{B1CD0697-A2F0-DC2B-25F2-BC3EB75F38ED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6249;p56">
              <a:extLst>
                <a:ext uri="{FF2B5EF4-FFF2-40B4-BE49-F238E27FC236}">
                  <a16:creationId xmlns:a16="http://schemas.microsoft.com/office/drawing/2014/main" id="{B724B3B3-735B-04DB-B0A3-1E4F4AF1C4DD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6250;p56">
              <a:extLst>
                <a:ext uri="{FF2B5EF4-FFF2-40B4-BE49-F238E27FC236}">
                  <a16:creationId xmlns:a16="http://schemas.microsoft.com/office/drawing/2014/main" id="{4B95151F-65A6-BC20-F7FF-E53990345990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6251;p56">
              <a:extLst>
                <a:ext uri="{FF2B5EF4-FFF2-40B4-BE49-F238E27FC236}">
                  <a16:creationId xmlns:a16="http://schemas.microsoft.com/office/drawing/2014/main" id="{AA0D48EB-3EDA-3327-8CED-5C7EC213B5CD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6252;p56">
              <a:extLst>
                <a:ext uri="{FF2B5EF4-FFF2-40B4-BE49-F238E27FC236}">
                  <a16:creationId xmlns:a16="http://schemas.microsoft.com/office/drawing/2014/main" id="{9B2E871C-9AA8-DFAC-2DFC-499B239A178A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6253;p56">
              <a:extLst>
                <a:ext uri="{FF2B5EF4-FFF2-40B4-BE49-F238E27FC236}">
                  <a16:creationId xmlns:a16="http://schemas.microsoft.com/office/drawing/2014/main" id="{7233D5D2-A413-EBCF-E72C-D65238D88187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6254;p56">
              <a:extLst>
                <a:ext uri="{FF2B5EF4-FFF2-40B4-BE49-F238E27FC236}">
                  <a16:creationId xmlns:a16="http://schemas.microsoft.com/office/drawing/2014/main" id="{B32DC05D-E93D-1485-574B-37F5B81BB30A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6255;p56">
              <a:extLst>
                <a:ext uri="{FF2B5EF4-FFF2-40B4-BE49-F238E27FC236}">
                  <a16:creationId xmlns:a16="http://schemas.microsoft.com/office/drawing/2014/main" id="{2911B5C7-424A-73C7-3BDE-ED024CC92259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6256;p56">
              <a:extLst>
                <a:ext uri="{FF2B5EF4-FFF2-40B4-BE49-F238E27FC236}">
                  <a16:creationId xmlns:a16="http://schemas.microsoft.com/office/drawing/2014/main" id="{333E7787-46C3-FC45-4897-F3FBEEAB0B8E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6257;p56">
              <a:extLst>
                <a:ext uri="{FF2B5EF4-FFF2-40B4-BE49-F238E27FC236}">
                  <a16:creationId xmlns:a16="http://schemas.microsoft.com/office/drawing/2014/main" id="{EE3E23C0-A16F-9FBF-DA1A-C6289F426E7A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6258;p56">
              <a:extLst>
                <a:ext uri="{FF2B5EF4-FFF2-40B4-BE49-F238E27FC236}">
                  <a16:creationId xmlns:a16="http://schemas.microsoft.com/office/drawing/2014/main" id="{54B5AE15-DA73-4066-AAB1-8EDE002EA8E2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6259;p56">
              <a:extLst>
                <a:ext uri="{FF2B5EF4-FFF2-40B4-BE49-F238E27FC236}">
                  <a16:creationId xmlns:a16="http://schemas.microsoft.com/office/drawing/2014/main" id="{71CBACD3-0E49-0869-B8B7-B859E420B0D1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6260;p56">
              <a:extLst>
                <a:ext uri="{FF2B5EF4-FFF2-40B4-BE49-F238E27FC236}">
                  <a16:creationId xmlns:a16="http://schemas.microsoft.com/office/drawing/2014/main" id="{B50D95B1-B9FF-CAA9-0221-F5391B9BB7A4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6261;p56">
              <a:extLst>
                <a:ext uri="{FF2B5EF4-FFF2-40B4-BE49-F238E27FC236}">
                  <a16:creationId xmlns:a16="http://schemas.microsoft.com/office/drawing/2014/main" id="{25F37051-2C03-EB6B-4B50-447E62D8B8A1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6262;p56">
              <a:extLst>
                <a:ext uri="{FF2B5EF4-FFF2-40B4-BE49-F238E27FC236}">
                  <a16:creationId xmlns:a16="http://schemas.microsoft.com/office/drawing/2014/main" id="{C8DEF461-256D-F2AF-4CB9-0D193A73B0FB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6263;p56">
              <a:extLst>
                <a:ext uri="{FF2B5EF4-FFF2-40B4-BE49-F238E27FC236}">
                  <a16:creationId xmlns:a16="http://schemas.microsoft.com/office/drawing/2014/main" id="{C1EE621B-783E-1385-6BBA-719C5788F568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6264;p56">
              <a:extLst>
                <a:ext uri="{FF2B5EF4-FFF2-40B4-BE49-F238E27FC236}">
                  <a16:creationId xmlns:a16="http://schemas.microsoft.com/office/drawing/2014/main" id="{C93BEE78-3408-2E74-66F2-2987A2433B5C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6265;p56">
              <a:extLst>
                <a:ext uri="{FF2B5EF4-FFF2-40B4-BE49-F238E27FC236}">
                  <a16:creationId xmlns:a16="http://schemas.microsoft.com/office/drawing/2014/main" id="{DD2A2774-30DD-56E2-F49D-219FD94376AE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6266;p56">
              <a:extLst>
                <a:ext uri="{FF2B5EF4-FFF2-40B4-BE49-F238E27FC236}">
                  <a16:creationId xmlns:a16="http://schemas.microsoft.com/office/drawing/2014/main" id="{97542926-8F9B-DD8E-B293-02BE3F3BEB48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6267;p56">
              <a:extLst>
                <a:ext uri="{FF2B5EF4-FFF2-40B4-BE49-F238E27FC236}">
                  <a16:creationId xmlns:a16="http://schemas.microsoft.com/office/drawing/2014/main" id="{DD87CEC1-07F8-3209-7E66-99D2456CB1A1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6268;p56">
              <a:extLst>
                <a:ext uri="{FF2B5EF4-FFF2-40B4-BE49-F238E27FC236}">
                  <a16:creationId xmlns:a16="http://schemas.microsoft.com/office/drawing/2014/main" id="{895D0909-6094-ED0B-2E2B-86603DD744FD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6269;p56">
              <a:extLst>
                <a:ext uri="{FF2B5EF4-FFF2-40B4-BE49-F238E27FC236}">
                  <a16:creationId xmlns:a16="http://schemas.microsoft.com/office/drawing/2014/main" id="{961FAEA1-7472-714E-7E69-F8DC1626C9C8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6270;p56">
              <a:extLst>
                <a:ext uri="{FF2B5EF4-FFF2-40B4-BE49-F238E27FC236}">
                  <a16:creationId xmlns:a16="http://schemas.microsoft.com/office/drawing/2014/main" id="{FD6E5F72-E3E5-4023-0EFD-463A6304CDE3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6271;p56">
              <a:extLst>
                <a:ext uri="{FF2B5EF4-FFF2-40B4-BE49-F238E27FC236}">
                  <a16:creationId xmlns:a16="http://schemas.microsoft.com/office/drawing/2014/main" id="{B096EBBA-9E30-81A4-239D-1B15B4038253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6272;p56">
              <a:extLst>
                <a:ext uri="{FF2B5EF4-FFF2-40B4-BE49-F238E27FC236}">
                  <a16:creationId xmlns:a16="http://schemas.microsoft.com/office/drawing/2014/main" id="{CA7A0951-DDE5-746E-48B9-D86C5CDEBB90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6273;p56">
              <a:extLst>
                <a:ext uri="{FF2B5EF4-FFF2-40B4-BE49-F238E27FC236}">
                  <a16:creationId xmlns:a16="http://schemas.microsoft.com/office/drawing/2014/main" id="{96DC87A7-381F-DE17-0EB7-B0EEB67A48D8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6274;p56">
              <a:extLst>
                <a:ext uri="{FF2B5EF4-FFF2-40B4-BE49-F238E27FC236}">
                  <a16:creationId xmlns:a16="http://schemas.microsoft.com/office/drawing/2014/main" id="{BBCE1695-2C7C-4A17-27DA-42F12EAD418A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6275;p56">
              <a:extLst>
                <a:ext uri="{FF2B5EF4-FFF2-40B4-BE49-F238E27FC236}">
                  <a16:creationId xmlns:a16="http://schemas.microsoft.com/office/drawing/2014/main" id="{738C92D3-3695-A9E5-995E-CD45013C0A30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6276;p56">
              <a:extLst>
                <a:ext uri="{FF2B5EF4-FFF2-40B4-BE49-F238E27FC236}">
                  <a16:creationId xmlns:a16="http://schemas.microsoft.com/office/drawing/2014/main" id="{36B13C6B-92EC-6CE9-B319-C2A87FBF5518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6277;p56">
              <a:extLst>
                <a:ext uri="{FF2B5EF4-FFF2-40B4-BE49-F238E27FC236}">
                  <a16:creationId xmlns:a16="http://schemas.microsoft.com/office/drawing/2014/main" id="{267867CE-FF61-593D-AF13-9317766C764A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6278;p56">
              <a:extLst>
                <a:ext uri="{FF2B5EF4-FFF2-40B4-BE49-F238E27FC236}">
                  <a16:creationId xmlns:a16="http://schemas.microsoft.com/office/drawing/2014/main" id="{24B9A918-F778-336F-AAAF-5071AFFC81C5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6279;p56">
              <a:extLst>
                <a:ext uri="{FF2B5EF4-FFF2-40B4-BE49-F238E27FC236}">
                  <a16:creationId xmlns:a16="http://schemas.microsoft.com/office/drawing/2014/main" id="{5DD1BD49-CFAD-05F5-7E08-DB7AD957B4C3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6280;p56">
              <a:extLst>
                <a:ext uri="{FF2B5EF4-FFF2-40B4-BE49-F238E27FC236}">
                  <a16:creationId xmlns:a16="http://schemas.microsoft.com/office/drawing/2014/main" id="{7C39069F-3372-D015-0E09-00B19D3B103E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6281;p56">
              <a:extLst>
                <a:ext uri="{FF2B5EF4-FFF2-40B4-BE49-F238E27FC236}">
                  <a16:creationId xmlns:a16="http://schemas.microsoft.com/office/drawing/2014/main" id="{CE4553ED-E8B4-0530-029E-097613E9275E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6282;p56">
              <a:extLst>
                <a:ext uri="{FF2B5EF4-FFF2-40B4-BE49-F238E27FC236}">
                  <a16:creationId xmlns:a16="http://schemas.microsoft.com/office/drawing/2014/main" id="{EF7868E0-F5EC-4166-2858-58F99148E1B5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6283;p56">
              <a:extLst>
                <a:ext uri="{FF2B5EF4-FFF2-40B4-BE49-F238E27FC236}">
                  <a16:creationId xmlns:a16="http://schemas.microsoft.com/office/drawing/2014/main" id="{924859CE-0B43-0304-28A4-82DED65CEA16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6284;p56">
              <a:extLst>
                <a:ext uri="{FF2B5EF4-FFF2-40B4-BE49-F238E27FC236}">
                  <a16:creationId xmlns:a16="http://schemas.microsoft.com/office/drawing/2014/main" id="{78F863C9-EE93-325D-379E-79EA445636A9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6285;p56">
              <a:extLst>
                <a:ext uri="{FF2B5EF4-FFF2-40B4-BE49-F238E27FC236}">
                  <a16:creationId xmlns:a16="http://schemas.microsoft.com/office/drawing/2014/main" id="{0C280068-7B49-2676-45EA-4E870B5670BA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6286;p56">
              <a:extLst>
                <a:ext uri="{FF2B5EF4-FFF2-40B4-BE49-F238E27FC236}">
                  <a16:creationId xmlns:a16="http://schemas.microsoft.com/office/drawing/2014/main" id="{617B8B7B-5E27-C1E3-B8A5-1E016FF1CF68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6287;p56">
              <a:extLst>
                <a:ext uri="{FF2B5EF4-FFF2-40B4-BE49-F238E27FC236}">
                  <a16:creationId xmlns:a16="http://schemas.microsoft.com/office/drawing/2014/main" id="{15CCE56E-6CF3-2E24-10FA-40E267B8B985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6288;p56">
              <a:extLst>
                <a:ext uri="{FF2B5EF4-FFF2-40B4-BE49-F238E27FC236}">
                  <a16:creationId xmlns:a16="http://schemas.microsoft.com/office/drawing/2014/main" id="{E1AD53AC-ADC4-3B94-760A-AB9015A5A9C9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6289;p56">
              <a:extLst>
                <a:ext uri="{FF2B5EF4-FFF2-40B4-BE49-F238E27FC236}">
                  <a16:creationId xmlns:a16="http://schemas.microsoft.com/office/drawing/2014/main" id="{5F9230A8-D97D-47A1-5A58-6CA015397765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6290;p56">
              <a:extLst>
                <a:ext uri="{FF2B5EF4-FFF2-40B4-BE49-F238E27FC236}">
                  <a16:creationId xmlns:a16="http://schemas.microsoft.com/office/drawing/2014/main" id="{80A2AC1E-98FB-0AA4-E032-88168D834112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6291;p56">
              <a:extLst>
                <a:ext uri="{FF2B5EF4-FFF2-40B4-BE49-F238E27FC236}">
                  <a16:creationId xmlns:a16="http://schemas.microsoft.com/office/drawing/2014/main" id="{F62F1F7C-CBBD-1B44-CA3F-C0F691AD1E55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6292;p56">
              <a:extLst>
                <a:ext uri="{FF2B5EF4-FFF2-40B4-BE49-F238E27FC236}">
                  <a16:creationId xmlns:a16="http://schemas.microsoft.com/office/drawing/2014/main" id="{8475BE98-2803-485B-F5B7-E8AE9952E0E7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6293;p56">
              <a:extLst>
                <a:ext uri="{FF2B5EF4-FFF2-40B4-BE49-F238E27FC236}">
                  <a16:creationId xmlns:a16="http://schemas.microsoft.com/office/drawing/2014/main" id="{1B58F1F2-B7D9-AED4-34CA-60855C5E39A3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6294;p56">
              <a:extLst>
                <a:ext uri="{FF2B5EF4-FFF2-40B4-BE49-F238E27FC236}">
                  <a16:creationId xmlns:a16="http://schemas.microsoft.com/office/drawing/2014/main" id="{1426C18C-D0C9-03E6-D9F0-F3E432562080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6295;p56">
              <a:extLst>
                <a:ext uri="{FF2B5EF4-FFF2-40B4-BE49-F238E27FC236}">
                  <a16:creationId xmlns:a16="http://schemas.microsoft.com/office/drawing/2014/main" id="{9874DBCF-67E6-7C2A-2B31-42923A62CA55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6296;p56">
              <a:extLst>
                <a:ext uri="{FF2B5EF4-FFF2-40B4-BE49-F238E27FC236}">
                  <a16:creationId xmlns:a16="http://schemas.microsoft.com/office/drawing/2014/main" id="{22588214-14A1-6D8F-AF47-7E946B6D11B9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6297;p56">
              <a:extLst>
                <a:ext uri="{FF2B5EF4-FFF2-40B4-BE49-F238E27FC236}">
                  <a16:creationId xmlns:a16="http://schemas.microsoft.com/office/drawing/2014/main" id="{069830BE-5CC5-158C-F517-1B3E04B5611B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6298;p56">
              <a:extLst>
                <a:ext uri="{FF2B5EF4-FFF2-40B4-BE49-F238E27FC236}">
                  <a16:creationId xmlns:a16="http://schemas.microsoft.com/office/drawing/2014/main" id="{DD2A2E15-EE10-DBE9-EF40-00517A816273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6299;p56">
              <a:extLst>
                <a:ext uri="{FF2B5EF4-FFF2-40B4-BE49-F238E27FC236}">
                  <a16:creationId xmlns:a16="http://schemas.microsoft.com/office/drawing/2014/main" id="{71B79C55-FB4E-8F76-3A32-06E85E9B90DD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6300;p56">
              <a:extLst>
                <a:ext uri="{FF2B5EF4-FFF2-40B4-BE49-F238E27FC236}">
                  <a16:creationId xmlns:a16="http://schemas.microsoft.com/office/drawing/2014/main" id="{E6B3FB8F-F5F3-0E4E-98E6-5A401CC1F16B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6301;p56">
              <a:extLst>
                <a:ext uri="{FF2B5EF4-FFF2-40B4-BE49-F238E27FC236}">
                  <a16:creationId xmlns:a16="http://schemas.microsoft.com/office/drawing/2014/main" id="{40D5AA18-0794-1191-E581-D28EC121DC69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6302;p56">
              <a:extLst>
                <a:ext uri="{FF2B5EF4-FFF2-40B4-BE49-F238E27FC236}">
                  <a16:creationId xmlns:a16="http://schemas.microsoft.com/office/drawing/2014/main" id="{F49B2522-14A1-67FA-DC6D-16832DA638A2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6303;p56">
              <a:extLst>
                <a:ext uri="{FF2B5EF4-FFF2-40B4-BE49-F238E27FC236}">
                  <a16:creationId xmlns:a16="http://schemas.microsoft.com/office/drawing/2014/main" id="{1240F217-AD9F-4DC4-38FC-2DF706441159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6304;p56">
              <a:extLst>
                <a:ext uri="{FF2B5EF4-FFF2-40B4-BE49-F238E27FC236}">
                  <a16:creationId xmlns:a16="http://schemas.microsoft.com/office/drawing/2014/main" id="{FE3B7943-E5E6-DA1A-451C-E920300BBCB7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6305;p56">
              <a:extLst>
                <a:ext uri="{FF2B5EF4-FFF2-40B4-BE49-F238E27FC236}">
                  <a16:creationId xmlns:a16="http://schemas.microsoft.com/office/drawing/2014/main" id="{95376C95-AD89-E684-23DC-D207775DF79C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6306;p56">
              <a:extLst>
                <a:ext uri="{FF2B5EF4-FFF2-40B4-BE49-F238E27FC236}">
                  <a16:creationId xmlns:a16="http://schemas.microsoft.com/office/drawing/2014/main" id="{1DBEAA4A-BD3D-93E9-A619-8DEF06C0E8E8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6307;p56">
              <a:extLst>
                <a:ext uri="{FF2B5EF4-FFF2-40B4-BE49-F238E27FC236}">
                  <a16:creationId xmlns:a16="http://schemas.microsoft.com/office/drawing/2014/main" id="{A8711E33-87CB-E990-E27A-42E9797E713D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6308;p56">
              <a:extLst>
                <a:ext uri="{FF2B5EF4-FFF2-40B4-BE49-F238E27FC236}">
                  <a16:creationId xmlns:a16="http://schemas.microsoft.com/office/drawing/2014/main" id="{3CA3786D-D2D9-7D73-6DA7-EAFA5034338D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6309;p56">
              <a:extLst>
                <a:ext uri="{FF2B5EF4-FFF2-40B4-BE49-F238E27FC236}">
                  <a16:creationId xmlns:a16="http://schemas.microsoft.com/office/drawing/2014/main" id="{CF1DCAA7-2FA9-67C7-B4B2-D003F0A4C067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6310;p56">
              <a:extLst>
                <a:ext uri="{FF2B5EF4-FFF2-40B4-BE49-F238E27FC236}">
                  <a16:creationId xmlns:a16="http://schemas.microsoft.com/office/drawing/2014/main" id="{6BF85113-546F-1F2F-7E0E-1360829107D2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6311;p56">
              <a:extLst>
                <a:ext uri="{FF2B5EF4-FFF2-40B4-BE49-F238E27FC236}">
                  <a16:creationId xmlns:a16="http://schemas.microsoft.com/office/drawing/2014/main" id="{87EEF453-2086-62B2-E389-9EFDBAEC255F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6312;p56">
              <a:extLst>
                <a:ext uri="{FF2B5EF4-FFF2-40B4-BE49-F238E27FC236}">
                  <a16:creationId xmlns:a16="http://schemas.microsoft.com/office/drawing/2014/main" id="{DAE9F63D-8A7F-FF05-887C-1FD3C2B31A4C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6313;p56">
              <a:extLst>
                <a:ext uri="{FF2B5EF4-FFF2-40B4-BE49-F238E27FC236}">
                  <a16:creationId xmlns:a16="http://schemas.microsoft.com/office/drawing/2014/main" id="{48C927F5-22F7-FF6C-EE27-87CE1962EBDA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6314;p56">
              <a:extLst>
                <a:ext uri="{FF2B5EF4-FFF2-40B4-BE49-F238E27FC236}">
                  <a16:creationId xmlns:a16="http://schemas.microsoft.com/office/drawing/2014/main" id="{0CF7012E-095C-2414-5093-A81F9F498B4F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6315;p56">
              <a:extLst>
                <a:ext uri="{FF2B5EF4-FFF2-40B4-BE49-F238E27FC236}">
                  <a16:creationId xmlns:a16="http://schemas.microsoft.com/office/drawing/2014/main" id="{F5586897-8531-6744-EA17-41C022133AF0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6316;p56">
              <a:extLst>
                <a:ext uri="{FF2B5EF4-FFF2-40B4-BE49-F238E27FC236}">
                  <a16:creationId xmlns:a16="http://schemas.microsoft.com/office/drawing/2014/main" id="{1279A146-0832-D38F-A264-B2C9DB7481A3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6317;p56">
              <a:extLst>
                <a:ext uri="{FF2B5EF4-FFF2-40B4-BE49-F238E27FC236}">
                  <a16:creationId xmlns:a16="http://schemas.microsoft.com/office/drawing/2014/main" id="{4C3544DF-317C-8B5A-1BE1-BCCF0F346C5F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6318;p56">
              <a:extLst>
                <a:ext uri="{FF2B5EF4-FFF2-40B4-BE49-F238E27FC236}">
                  <a16:creationId xmlns:a16="http://schemas.microsoft.com/office/drawing/2014/main" id="{72324FB6-1FA5-5638-7236-CA47DF4A771A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6319;p56">
              <a:extLst>
                <a:ext uri="{FF2B5EF4-FFF2-40B4-BE49-F238E27FC236}">
                  <a16:creationId xmlns:a16="http://schemas.microsoft.com/office/drawing/2014/main" id="{5416A151-896D-90A7-96ED-7F2B3B7EE254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6320;p56">
              <a:extLst>
                <a:ext uri="{FF2B5EF4-FFF2-40B4-BE49-F238E27FC236}">
                  <a16:creationId xmlns:a16="http://schemas.microsoft.com/office/drawing/2014/main" id="{0288CB2F-CEE6-447B-64C6-B4ADA0E3057A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6321;p56">
              <a:extLst>
                <a:ext uri="{FF2B5EF4-FFF2-40B4-BE49-F238E27FC236}">
                  <a16:creationId xmlns:a16="http://schemas.microsoft.com/office/drawing/2014/main" id="{8B6C8AFE-B1C2-A98C-6F5E-E7FA8B56B298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6322;p56">
              <a:extLst>
                <a:ext uri="{FF2B5EF4-FFF2-40B4-BE49-F238E27FC236}">
                  <a16:creationId xmlns:a16="http://schemas.microsoft.com/office/drawing/2014/main" id="{AF366854-7B1D-DCD0-2C41-7CAA8EA68CFA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6323;p56">
              <a:extLst>
                <a:ext uri="{FF2B5EF4-FFF2-40B4-BE49-F238E27FC236}">
                  <a16:creationId xmlns:a16="http://schemas.microsoft.com/office/drawing/2014/main" id="{7A196D83-1923-0A1B-3112-AF7FDC012414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6324;p56">
              <a:extLst>
                <a:ext uri="{FF2B5EF4-FFF2-40B4-BE49-F238E27FC236}">
                  <a16:creationId xmlns:a16="http://schemas.microsoft.com/office/drawing/2014/main" id="{2787D63C-AB20-6A93-E644-61893355401C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6325;p56">
              <a:extLst>
                <a:ext uri="{FF2B5EF4-FFF2-40B4-BE49-F238E27FC236}">
                  <a16:creationId xmlns:a16="http://schemas.microsoft.com/office/drawing/2014/main" id="{01929D3B-274D-BAFD-F7E3-7E554A8FF6B5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6326;p56">
              <a:extLst>
                <a:ext uri="{FF2B5EF4-FFF2-40B4-BE49-F238E27FC236}">
                  <a16:creationId xmlns:a16="http://schemas.microsoft.com/office/drawing/2014/main" id="{0F22B11C-5738-76A5-5473-B6DA28086065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6327;p56">
              <a:extLst>
                <a:ext uri="{FF2B5EF4-FFF2-40B4-BE49-F238E27FC236}">
                  <a16:creationId xmlns:a16="http://schemas.microsoft.com/office/drawing/2014/main" id="{23DDFEEE-ECB0-6E6E-9159-D4908E6397AD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6328;p56">
              <a:extLst>
                <a:ext uri="{FF2B5EF4-FFF2-40B4-BE49-F238E27FC236}">
                  <a16:creationId xmlns:a16="http://schemas.microsoft.com/office/drawing/2014/main" id="{5BD97215-EE01-3560-B0ED-3B8579805BB9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6329;p56">
              <a:extLst>
                <a:ext uri="{FF2B5EF4-FFF2-40B4-BE49-F238E27FC236}">
                  <a16:creationId xmlns:a16="http://schemas.microsoft.com/office/drawing/2014/main" id="{3DBF40B1-5191-30AC-940D-BA089B861B4A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6330;p56">
              <a:extLst>
                <a:ext uri="{FF2B5EF4-FFF2-40B4-BE49-F238E27FC236}">
                  <a16:creationId xmlns:a16="http://schemas.microsoft.com/office/drawing/2014/main" id="{55335466-16FF-B01F-D812-A7ADA01788A2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6331;p56">
              <a:extLst>
                <a:ext uri="{FF2B5EF4-FFF2-40B4-BE49-F238E27FC236}">
                  <a16:creationId xmlns:a16="http://schemas.microsoft.com/office/drawing/2014/main" id="{19DEA5A3-EC08-B0B5-A1DC-87607A48B2DE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6332;p56">
              <a:extLst>
                <a:ext uri="{FF2B5EF4-FFF2-40B4-BE49-F238E27FC236}">
                  <a16:creationId xmlns:a16="http://schemas.microsoft.com/office/drawing/2014/main" id="{BBF8560B-E343-DA83-19FA-337FBA09C14C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6333;p56">
              <a:extLst>
                <a:ext uri="{FF2B5EF4-FFF2-40B4-BE49-F238E27FC236}">
                  <a16:creationId xmlns:a16="http://schemas.microsoft.com/office/drawing/2014/main" id="{DC96960E-810F-88C1-F930-188B733D50AE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6334;p56">
              <a:extLst>
                <a:ext uri="{FF2B5EF4-FFF2-40B4-BE49-F238E27FC236}">
                  <a16:creationId xmlns:a16="http://schemas.microsoft.com/office/drawing/2014/main" id="{2318DBA3-3DA0-2E05-6DDA-9F37F36CF45F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6335;p56">
              <a:extLst>
                <a:ext uri="{FF2B5EF4-FFF2-40B4-BE49-F238E27FC236}">
                  <a16:creationId xmlns:a16="http://schemas.microsoft.com/office/drawing/2014/main" id="{0BD0EC74-ED54-AE91-A1DE-6A698B8689DD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6336;p56">
              <a:extLst>
                <a:ext uri="{FF2B5EF4-FFF2-40B4-BE49-F238E27FC236}">
                  <a16:creationId xmlns:a16="http://schemas.microsoft.com/office/drawing/2014/main" id="{924A8AE1-F5E2-2CA7-88A1-87F922D3A40C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6337;p56">
              <a:extLst>
                <a:ext uri="{FF2B5EF4-FFF2-40B4-BE49-F238E27FC236}">
                  <a16:creationId xmlns:a16="http://schemas.microsoft.com/office/drawing/2014/main" id="{069AD48F-4818-EAA4-0090-60E42D55D708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6338;p56">
              <a:extLst>
                <a:ext uri="{FF2B5EF4-FFF2-40B4-BE49-F238E27FC236}">
                  <a16:creationId xmlns:a16="http://schemas.microsoft.com/office/drawing/2014/main" id="{15C59AE8-C8D1-CBDF-D383-EE0C612D1B30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6339;p56">
              <a:extLst>
                <a:ext uri="{FF2B5EF4-FFF2-40B4-BE49-F238E27FC236}">
                  <a16:creationId xmlns:a16="http://schemas.microsoft.com/office/drawing/2014/main" id="{F1C1A992-2BFD-DCE5-B135-6DE0E1155129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6340;p56">
              <a:extLst>
                <a:ext uri="{FF2B5EF4-FFF2-40B4-BE49-F238E27FC236}">
                  <a16:creationId xmlns:a16="http://schemas.microsoft.com/office/drawing/2014/main" id="{D9943F9B-5DAF-3A14-17D9-6A4CE94F4D9A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6341;p56">
              <a:extLst>
                <a:ext uri="{FF2B5EF4-FFF2-40B4-BE49-F238E27FC236}">
                  <a16:creationId xmlns:a16="http://schemas.microsoft.com/office/drawing/2014/main" id="{4178FFB8-0263-24DF-4ED3-5882F9DBE4BC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6342;p56">
              <a:extLst>
                <a:ext uri="{FF2B5EF4-FFF2-40B4-BE49-F238E27FC236}">
                  <a16:creationId xmlns:a16="http://schemas.microsoft.com/office/drawing/2014/main" id="{ECE1DE45-8140-1FC5-6D7D-440741976DE0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6343;p56">
              <a:extLst>
                <a:ext uri="{FF2B5EF4-FFF2-40B4-BE49-F238E27FC236}">
                  <a16:creationId xmlns:a16="http://schemas.microsoft.com/office/drawing/2014/main" id="{6504B998-E01A-ADAD-3322-D3631FB35956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6344;p56">
              <a:extLst>
                <a:ext uri="{FF2B5EF4-FFF2-40B4-BE49-F238E27FC236}">
                  <a16:creationId xmlns:a16="http://schemas.microsoft.com/office/drawing/2014/main" id="{C2894521-4DCD-51A8-C130-A9DBF409586D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6345;p56">
              <a:extLst>
                <a:ext uri="{FF2B5EF4-FFF2-40B4-BE49-F238E27FC236}">
                  <a16:creationId xmlns:a16="http://schemas.microsoft.com/office/drawing/2014/main" id="{D4F32010-507F-1BAC-C44C-3C3AEB6632ED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6346;p56">
              <a:extLst>
                <a:ext uri="{FF2B5EF4-FFF2-40B4-BE49-F238E27FC236}">
                  <a16:creationId xmlns:a16="http://schemas.microsoft.com/office/drawing/2014/main" id="{0575F857-9EEC-5461-8F63-AFAC7597B372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6347;p56">
              <a:extLst>
                <a:ext uri="{FF2B5EF4-FFF2-40B4-BE49-F238E27FC236}">
                  <a16:creationId xmlns:a16="http://schemas.microsoft.com/office/drawing/2014/main" id="{F174200F-9FEA-6C31-B46A-3F4DB619430F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6348;p56">
              <a:extLst>
                <a:ext uri="{FF2B5EF4-FFF2-40B4-BE49-F238E27FC236}">
                  <a16:creationId xmlns:a16="http://schemas.microsoft.com/office/drawing/2014/main" id="{4FF3B877-CDEA-8C99-AEC3-48A8688FDFCD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6349;p56">
              <a:extLst>
                <a:ext uri="{FF2B5EF4-FFF2-40B4-BE49-F238E27FC236}">
                  <a16:creationId xmlns:a16="http://schemas.microsoft.com/office/drawing/2014/main" id="{F4209CB1-D439-0D67-29CC-EDC3CDE4829E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6350;p56">
              <a:extLst>
                <a:ext uri="{FF2B5EF4-FFF2-40B4-BE49-F238E27FC236}">
                  <a16:creationId xmlns:a16="http://schemas.microsoft.com/office/drawing/2014/main" id="{C9AEC00F-0A39-591B-E454-3E8146C57AC1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6351;p56">
              <a:extLst>
                <a:ext uri="{FF2B5EF4-FFF2-40B4-BE49-F238E27FC236}">
                  <a16:creationId xmlns:a16="http://schemas.microsoft.com/office/drawing/2014/main" id="{392DE94D-7EC8-CB5E-A0B2-0F57BF033BB0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6352;p56">
              <a:extLst>
                <a:ext uri="{FF2B5EF4-FFF2-40B4-BE49-F238E27FC236}">
                  <a16:creationId xmlns:a16="http://schemas.microsoft.com/office/drawing/2014/main" id="{27605419-3C56-787B-7A9E-A1B0F27093A0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6353;p56">
              <a:extLst>
                <a:ext uri="{FF2B5EF4-FFF2-40B4-BE49-F238E27FC236}">
                  <a16:creationId xmlns:a16="http://schemas.microsoft.com/office/drawing/2014/main" id="{AC428408-814E-FA7C-FFAF-ED348834DD1D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6354;p56">
              <a:extLst>
                <a:ext uri="{FF2B5EF4-FFF2-40B4-BE49-F238E27FC236}">
                  <a16:creationId xmlns:a16="http://schemas.microsoft.com/office/drawing/2014/main" id="{F32CBC59-9D67-38B3-8C16-EC496737FF07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6355;p56">
              <a:extLst>
                <a:ext uri="{FF2B5EF4-FFF2-40B4-BE49-F238E27FC236}">
                  <a16:creationId xmlns:a16="http://schemas.microsoft.com/office/drawing/2014/main" id="{724DF78D-1FCE-88B7-7C5C-BC5BCA09E050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6356;p56">
              <a:extLst>
                <a:ext uri="{FF2B5EF4-FFF2-40B4-BE49-F238E27FC236}">
                  <a16:creationId xmlns:a16="http://schemas.microsoft.com/office/drawing/2014/main" id="{EBFC3677-0A83-FBEF-C063-61C52DA2F197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6357;p56">
              <a:extLst>
                <a:ext uri="{FF2B5EF4-FFF2-40B4-BE49-F238E27FC236}">
                  <a16:creationId xmlns:a16="http://schemas.microsoft.com/office/drawing/2014/main" id="{12BAD302-E19B-5C5C-DD49-065A64E680A5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6358;p56">
              <a:extLst>
                <a:ext uri="{FF2B5EF4-FFF2-40B4-BE49-F238E27FC236}">
                  <a16:creationId xmlns:a16="http://schemas.microsoft.com/office/drawing/2014/main" id="{80EC427D-ABC5-F55C-25AD-5608AABFBE92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6359;p56">
              <a:extLst>
                <a:ext uri="{FF2B5EF4-FFF2-40B4-BE49-F238E27FC236}">
                  <a16:creationId xmlns:a16="http://schemas.microsoft.com/office/drawing/2014/main" id="{F1F918AB-68C3-2449-D768-872AF439B05A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6360;p56">
              <a:extLst>
                <a:ext uri="{FF2B5EF4-FFF2-40B4-BE49-F238E27FC236}">
                  <a16:creationId xmlns:a16="http://schemas.microsoft.com/office/drawing/2014/main" id="{6D8E1384-B02E-1927-F61E-85CBEB4CAE2F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6361;p56">
              <a:extLst>
                <a:ext uri="{FF2B5EF4-FFF2-40B4-BE49-F238E27FC236}">
                  <a16:creationId xmlns:a16="http://schemas.microsoft.com/office/drawing/2014/main" id="{CF3AEB65-3696-3FDD-67CF-068B923A5390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6362;p56">
              <a:extLst>
                <a:ext uri="{FF2B5EF4-FFF2-40B4-BE49-F238E27FC236}">
                  <a16:creationId xmlns:a16="http://schemas.microsoft.com/office/drawing/2014/main" id="{42DB68F1-9295-87B2-B402-089B1D6DE6DC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6363;p56">
              <a:extLst>
                <a:ext uri="{FF2B5EF4-FFF2-40B4-BE49-F238E27FC236}">
                  <a16:creationId xmlns:a16="http://schemas.microsoft.com/office/drawing/2014/main" id="{8C572078-763D-50C9-9DB1-0F5C025F641A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6364;p56">
              <a:extLst>
                <a:ext uri="{FF2B5EF4-FFF2-40B4-BE49-F238E27FC236}">
                  <a16:creationId xmlns:a16="http://schemas.microsoft.com/office/drawing/2014/main" id="{B011CA41-9D01-A65D-4B45-A0BD32B89D44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6365;p56">
              <a:extLst>
                <a:ext uri="{FF2B5EF4-FFF2-40B4-BE49-F238E27FC236}">
                  <a16:creationId xmlns:a16="http://schemas.microsoft.com/office/drawing/2014/main" id="{90F1785C-6222-532B-48BC-79D95E8A9421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6366;p56">
              <a:extLst>
                <a:ext uri="{FF2B5EF4-FFF2-40B4-BE49-F238E27FC236}">
                  <a16:creationId xmlns:a16="http://schemas.microsoft.com/office/drawing/2014/main" id="{02A3ACF8-08DE-A832-1368-3BD272ACC92A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6367;p56">
              <a:extLst>
                <a:ext uri="{FF2B5EF4-FFF2-40B4-BE49-F238E27FC236}">
                  <a16:creationId xmlns:a16="http://schemas.microsoft.com/office/drawing/2014/main" id="{01661354-68E5-76C1-28CD-90C0FE27409F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6368;p56">
              <a:extLst>
                <a:ext uri="{FF2B5EF4-FFF2-40B4-BE49-F238E27FC236}">
                  <a16:creationId xmlns:a16="http://schemas.microsoft.com/office/drawing/2014/main" id="{B70E58A6-A146-ECCC-E774-4AAE0D6FDC43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6369;p56">
              <a:extLst>
                <a:ext uri="{FF2B5EF4-FFF2-40B4-BE49-F238E27FC236}">
                  <a16:creationId xmlns:a16="http://schemas.microsoft.com/office/drawing/2014/main" id="{901E75AB-FC16-72B1-1836-71BB6D303D14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6370;p56">
              <a:extLst>
                <a:ext uri="{FF2B5EF4-FFF2-40B4-BE49-F238E27FC236}">
                  <a16:creationId xmlns:a16="http://schemas.microsoft.com/office/drawing/2014/main" id="{5485F818-996B-FBCC-70E6-C9D6DE3163D0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6371;p56">
              <a:extLst>
                <a:ext uri="{FF2B5EF4-FFF2-40B4-BE49-F238E27FC236}">
                  <a16:creationId xmlns:a16="http://schemas.microsoft.com/office/drawing/2014/main" id="{CB969218-593E-C481-2509-CE4C80BEBD69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6372;p56">
              <a:extLst>
                <a:ext uri="{FF2B5EF4-FFF2-40B4-BE49-F238E27FC236}">
                  <a16:creationId xmlns:a16="http://schemas.microsoft.com/office/drawing/2014/main" id="{BF527EDD-31F3-B47A-5F8E-1853F06F2D9B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6373;p56">
              <a:extLst>
                <a:ext uri="{FF2B5EF4-FFF2-40B4-BE49-F238E27FC236}">
                  <a16:creationId xmlns:a16="http://schemas.microsoft.com/office/drawing/2014/main" id="{77066168-8B41-CBB1-2FAD-DD8854CE17E9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6374;p56">
              <a:extLst>
                <a:ext uri="{FF2B5EF4-FFF2-40B4-BE49-F238E27FC236}">
                  <a16:creationId xmlns:a16="http://schemas.microsoft.com/office/drawing/2014/main" id="{4ECC4B39-5B2C-4E94-5FB7-E1FB31173F64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6375;p56">
              <a:extLst>
                <a:ext uri="{FF2B5EF4-FFF2-40B4-BE49-F238E27FC236}">
                  <a16:creationId xmlns:a16="http://schemas.microsoft.com/office/drawing/2014/main" id="{3054AA1B-1F47-CD27-C946-10AECD2C9360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6376;p56">
              <a:extLst>
                <a:ext uri="{FF2B5EF4-FFF2-40B4-BE49-F238E27FC236}">
                  <a16:creationId xmlns:a16="http://schemas.microsoft.com/office/drawing/2014/main" id="{6016704A-C2BE-735D-173B-6D1295B3FC79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6377;p56">
              <a:extLst>
                <a:ext uri="{FF2B5EF4-FFF2-40B4-BE49-F238E27FC236}">
                  <a16:creationId xmlns:a16="http://schemas.microsoft.com/office/drawing/2014/main" id="{508D43DA-8369-A98E-1346-95670F960142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6378;p56">
              <a:extLst>
                <a:ext uri="{FF2B5EF4-FFF2-40B4-BE49-F238E27FC236}">
                  <a16:creationId xmlns:a16="http://schemas.microsoft.com/office/drawing/2014/main" id="{55349BD1-1AA6-9807-E67D-3192FD61AC12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6379;p56">
              <a:extLst>
                <a:ext uri="{FF2B5EF4-FFF2-40B4-BE49-F238E27FC236}">
                  <a16:creationId xmlns:a16="http://schemas.microsoft.com/office/drawing/2014/main" id="{4E352055-9FDA-EFA7-0D0C-B25AB142A4CF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6380;p56">
              <a:extLst>
                <a:ext uri="{FF2B5EF4-FFF2-40B4-BE49-F238E27FC236}">
                  <a16:creationId xmlns:a16="http://schemas.microsoft.com/office/drawing/2014/main" id="{1919534F-3D18-6FC8-67BF-543783905885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6381;p56">
              <a:extLst>
                <a:ext uri="{FF2B5EF4-FFF2-40B4-BE49-F238E27FC236}">
                  <a16:creationId xmlns:a16="http://schemas.microsoft.com/office/drawing/2014/main" id="{3F263D19-5B40-9673-E48D-DAAD6A7C116F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6382;p56">
              <a:extLst>
                <a:ext uri="{FF2B5EF4-FFF2-40B4-BE49-F238E27FC236}">
                  <a16:creationId xmlns:a16="http://schemas.microsoft.com/office/drawing/2014/main" id="{26F64F24-2606-A0DE-4669-4F7B5942C2E1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6383;p56">
              <a:extLst>
                <a:ext uri="{FF2B5EF4-FFF2-40B4-BE49-F238E27FC236}">
                  <a16:creationId xmlns:a16="http://schemas.microsoft.com/office/drawing/2014/main" id="{452F08D9-3BAC-CC7D-D88E-E302CE8BCDAE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6384;p56">
              <a:extLst>
                <a:ext uri="{FF2B5EF4-FFF2-40B4-BE49-F238E27FC236}">
                  <a16:creationId xmlns:a16="http://schemas.microsoft.com/office/drawing/2014/main" id="{2612D364-711A-7F39-2075-2C41A8121BCA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6385;p56">
              <a:extLst>
                <a:ext uri="{FF2B5EF4-FFF2-40B4-BE49-F238E27FC236}">
                  <a16:creationId xmlns:a16="http://schemas.microsoft.com/office/drawing/2014/main" id="{F2EE5D54-2BEE-C0DE-E1A8-9D888655C4EF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6386;p56">
              <a:extLst>
                <a:ext uri="{FF2B5EF4-FFF2-40B4-BE49-F238E27FC236}">
                  <a16:creationId xmlns:a16="http://schemas.microsoft.com/office/drawing/2014/main" id="{F0ADDC03-32CE-9F4F-3555-9505DD8D3BD4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6387;p56">
              <a:extLst>
                <a:ext uri="{FF2B5EF4-FFF2-40B4-BE49-F238E27FC236}">
                  <a16:creationId xmlns:a16="http://schemas.microsoft.com/office/drawing/2014/main" id="{34B34F32-E02E-6192-8AD7-25DC1DA64C4E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6388;p56">
              <a:extLst>
                <a:ext uri="{FF2B5EF4-FFF2-40B4-BE49-F238E27FC236}">
                  <a16:creationId xmlns:a16="http://schemas.microsoft.com/office/drawing/2014/main" id="{8665BE0F-83E8-45CC-FAD7-9BE4D35B8809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6389;p56">
              <a:extLst>
                <a:ext uri="{FF2B5EF4-FFF2-40B4-BE49-F238E27FC236}">
                  <a16:creationId xmlns:a16="http://schemas.microsoft.com/office/drawing/2014/main" id="{C224EED8-3100-5C6F-5151-FE27754DB923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6390;p56">
              <a:extLst>
                <a:ext uri="{FF2B5EF4-FFF2-40B4-BE49-F238E27FC236}">
                  <a16:creationId xmlns:a16="http://schemas.microsoft.com/office/drawing/2014/main" id="{3638BB1A-D1D7-3D45-3234-6A6BD367FEB8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6391;p56">
              <a:extLst>
                <a:ext uri="{FF2B5EF4-FFF2-40B4-BE49-F238E27FC236}">
                  <a16:creationId xmlns:a16="http://schemas.microsoft.com/office/drawing/2014/main" id="{636371EF-5BA1-85FE-0510-48FC0492A701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6392;p56">
              <a:extLst>
                <a:ext uri="{FF2B5EF4-FFF2-40B4-BE49-F238E27FC236}">
                  <a16:creationId xmlns:a16="http://schemas.microsoft.com/office/drawing/2014/main" id="{85060B6B-FBBD-9053-E0A8-DDB9017DC376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6393;p56">
              <a:extLst>
                <a:ext uri="{FF2B5EF4-FFF2-40B4-BE49-F238E27FC236}">
                  <a16:creationId xmlns:a16="http://schemas.microsoft.com/office/drawing/2014/main" id="{C2C66D1E-D782-8F4B-D057-793FE9BFA517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6394;p56">
              <a:extLst>
                <a:ext uri="{FF2B5EF4-FFF2-40B4-BE49-F238E27FC236}">
                  <a16:creationId xmlns:a16="http://schemas.microsoft.com/office/drawing/2014/main" id="{0D1F0EC9-C433-BCFB-4682-04F1089F4729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6395;p56">
              <a:extLst>
                <a:ext uri="{FF2B5EF4-FFF2-40B4-BE49-F238E27FC236}">
                  <a16:creationId xmlns:a16="http://schemas.microsoft.com/office/drawing/2014/main" id="{CBBE9D76-377F-3A81-C820-52432DEA6ECA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6396;p56">
              <a:extLst>
                <a:ext uri="{FF2B5EF4-FFF2-40B4-BE49-F238E27FC236}">
                  <a16:creationId xmlns:a16="http://schemas.microsoft.com/office/drawing/2014/main" id="{14295192-499F-1671-D9D4-93D87BE97A7A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6397;p56">
              <a:extLst>
                <a:ext uri="{FF2B5EF4-FFF2-40B4-BE49-F238E27FC236}">
                  <a16:creationId xmlns:a16="http://schemas.microsoft.com/office/drawing/2014/main" id="{7EAF3E4B-BCF3-BA9A-55F1-5244E219C3AD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6398;p56">
              <a:extLst>
                <a:ext uri="{FF2B5EF4-FFF2-40B4-BE49-F238E27FC236}">
                  <a16:creationId xmlns:a16="http://schemas.microsoft.com/office/drawing/2014/main" id="{8DC3CFC8-7D3E-F211-8DC1-1478F90EB6ED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6399;p56">
              <a:extLst>
                <a:ext uri="{FF2B5EF4-FFF2-40B4-BE49-F238E27FC236}">
                  <a16:creationId xmlns:a16="http://schemas.microsoft.com/office/drawing/2014/main" id="{D986AF4A-CC4B-7324-483A-1C1A5DC1EB3C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6400;p56">
              <a:extLst>
                <a:ext uri="{FF2B5EF4-FFF2-40B4-BE49-F238E27FC236}">
                  <a16:creationId xmlns:a16="http://schemas.microsoft.com/office/drawing/2014/main" id="{CBF64571-426F-9B0B-22A5-4919FDE085D0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6401;p56">
              <a:extLst>
                <a:ext uri="{FF2B5EF4-FFF2-40B4-BE49-F238E27FC236}">
                  <a16:creationId xmlns:a16="http://schemas.microsoft.com/office/drawing/2014/main" id="{25DDD5B1-FF5D-5430-CFA1-D1BD6BD86DBA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6402;p56">
              <a:extLst>
                <a:ext uri="{FF2B5EF4-FFF2-40B4-BE49-F238E27FC236}">
                  <a16:creationId xmlns:a16="http://schemas.microsoft.com/office/drawing/2014/main" id="{AA9A618E-E1B6-DC70-26DA-77FA1E8D8E26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6403;p56">
              <a:extLst>
                <a:ext uri="{FF2B5EF4-FFF2-40B4-BE49-F238E27FC236}">
                  <a16:creationId xmlns:a16="http://schemas.microsoft.com/office/drawing/2014/main" id="{F16067F3-D879-9F62-3B13-E0B4CBC23B02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6404;p56">
              <a:extLst>
                <a:ext uri="{FF2B5EF4-FFF2-40B4-BE49-F238E27FC236}">
                  <a16:creationId xmlns:a16="http://schemas.microsoft.com/office/drawing/2014/main" id="{73BBC0AB-C0BE-F1F2-AC1A-953321ACA428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6405;p56">
              <a:extLst>
                <a:ext uri="{FF2B5EF4-FFF2-40B4-BE49-F238E27FC236}">
                  <a16:creationId xmlns:a16="http://schemas.microsoft.com/office/drawing/2014/main" id="{E270239D-E7B4-9586-006A-E6B9FDDAEE51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6406;p56">
              <a:extLst>
                <a:ext uri="{FF2B5EF4-FFF2-40B4-BE49-F238E27FC236}">
                  <a16:creationId xmlns:a16="http://schemas.microsoft.com/office/drawing/2014/main" id="{1DE04F51-C3F5-9ED8-CAFA-BDE7E16C13D1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6407;p56">
              <a:extLst>
                <a:ext uri="{FF2B5EF4-FFF2-40B4-BE49-F238E27FC236}">
                  <a16:creationId xmlns:a16="http://schemas.microsoft.com/office/drawing/2014/main" id="{2E1AB540-396C-BCC9-DD86-05D0998DCD58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6408;p56">
              <a:extLst>
                <a:ext uri="{FF2B5EF4-FFF2-40B4-BE49-F238E27FC236}">
                  <a16:creationId xmlns:a16="http://schemas.microsoft.com/office/drawing/2014/main" id="{B12425D1-F9E4-FF39-5D5F-1EDB09C3A832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6409;p56">
              <a:extLst>
                <a:ext uri="{FF2B5EF4-FFF2-40B4-BE49-F238E27FC236}">
                  <a16:creationId xmlns:a16="http://schemas.microsoft.com/office/drawing/2014/main" id="{D3FA7ED7-692B-33D4-C50B-41F8F75E7BB8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6410;p56">
              <a:extLst>
                <a:ext uri="{FF2B5EF4-FFF2-40B4-BE49-F238E27FC236}">
                  <a16:creationId xmlns:a16="http://schemas.microsoft.com/office/drawing/2014/main" id="{A6E2EA44-8672-793C-44DC-B9E31D49A6DE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6411;p56">
              <a:extLst>
                <a:ext uri="{FF2B5EF4-FFF2-40B4-BE49-F238E27FC236}">
                  <a16:creationId xmlns:a16="http://schemas.microsoft.com/office/drawing/2014/main" id="{F8B2CE62-1ABF-5116-6473-5C7685D464F4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6412;p56">
              <a:extLst>
                <a:ext uri="{FF2B5EF4-FFF2-40B4-BE49-F238E27FC236}">
                  <a16:creationId xmlns:a16="http://schemas.microsoft.com/office/drawing/2014/main" id="{2A78B567-73BE-EF33-E1EE-B8A781CB4D88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6413;p56">
              <a:extLst>
                <a:ext uri="{FF2B5EF4-FFF2-40B4-BE49-F238E27FC236}">
                  <a16:creationId xmlns:a16="http://schemas.microsoft.com/office/drawing/2014/main" id="{524C1C28-49C3-B47A-ACB3-ACFD6DEC7B7B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6414;p56">
              <a:extLst>
                <a:ext uri="{FF2B5EF4-FFF2-40B4-BE49-F238E27FC236}">
                  <a16:creationId xmlns:a16="http://schemas.microsoft.com/office/drawing/2014/main" id="{5E3628B5-808C-6496-D192-DE998763F31C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6415;p56">
              <a:extLst>
                <a:ext uri="{FF2B5EF4-FFF2-40B4-BE49-F238E27FC236}">
                  <a16:creationId xmlns:a16="http://schemas.microsoft.com/office/drawing/2014/main" id="{03374759-EB77-0C24-BEED-436FB0AE1079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6416;p56">
              <a:extLst>
                <a:ext uri="{FF2B5EF4-FFF2-40B4-BE49-F238E27FC236}">
                  <a16:creationId xmlns:a16="http://schemas.microsoft.com/office/drawing/2014/main" id="{18535C36-372C-8C3E-CFF6-FB18ACA746AB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6417;p56">
              <a:extLst>
                <a:ext uri="{FF2B5EF4-FFF2-40B4-BE49-F238E27FC236}">
                  <a16:creationId xmlns:a16="http://schemas.microsoft.com/office/drawing/2014/main" id="{CFCC4326-C352-A763-7421-2FFAD2B28BF3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6418;p56">
              <a:extLst>
                <a:ext uri="{FF2B5EF4-FFF2-40B4-BE49-F238E27FC236}">
                  <a16:creationId xmlns:a16="http://schemas.microsoft.com/office/drawing/2014/main" id="{4F1F6B59-DD77-5848-4B12-0FC690BDE99D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6419;p56">
              <a:extLst>
                <a:ext uri="{FF2B5EF4-FFF2-40B4-BE49-F238E27FC236}">
                  <a16:creationId xmlns:a16="http://schemas.microsoft.com/office/drawing/2014/main" id="{E4BA2AED-619A-DB54-989F-CD80AA99BD33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6420;p56">
              <a:extLst>
                <a:ext uri="{FF2B5EF4-FFF2-40B4-BE49-F238E27FC236}">
                  <a16:creationId xmlns:a16="http://schemas.microsoft.com/office/drawing/2014/main" id="{C95E7738-C0E0-FA88-E3AE-F2FAFF225D83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6421;p56">
              <a:extLst>
                <a:ext uri="{FF2B5EF4-FFF2-40B4-BE49-F238E27FC236}">
                  <a16:creationId xmlns:a16="http://schemas.microsoft.com/office/drawing/2014/main" id="{F5620E97-491C-AC5F-080F-2913232E9951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6422;p56">
              <a:extLst>
                <a:ext uri="{FF2B5EF4-FFF2-40B4-BE49-F238E27FC236}">
                  <a16:creationId xmlns:a16="http://schemas.microsoft.com/office/drawing/2014/main" id="{14788682-8E82-BBB4-66F3-1C95B202E7B4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6423;p56">
              <a:extLst>
                <a:ext uri="{FF2B5EF4-FFF2-40B4-BE49-F238E27FC236}">
                  <a16:creationId xmlns:a16="http://schemas.microsoft.com/office/drawing/2014/main" id="{8A9A7A1C-2BA4-7E01-ADAF-DC9D2A56D8EB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6424;p56">
              <a:extLst>
                <a:ext uri="{FF2B5EF4-FFF2-40B4-BE49-F238E27FC236}">
                  <a16:creationId xmlns:a16="http://schemas.microsoft.com/office/drawing/2014/main" id="{F8271F06-479E-A5E2-B564-BF94A06BD8E4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6425;p56">
              <a:extLst>
                <a:ext uri="{FF2B5EF4-FFF2-40B4-BE49-F238E27FC236}">
                  <a16:creationId xmlns:a16="http://schemas.microsoft.com/office/drawing/2014/main" id="{0E75FF5E-5B34-6B00-5054-B64BF9A89A57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6426;p56">
              <a:extLst>
                <a:ext uri="{FF2B5EF4-FFF2-40B4-BE49-F238E27FC236}">
                  <a16:creationId xmlns:a16="http://schemas.microsoft.com/office/drawing/2014/main" id="{B58A8576-005D-D203-FCBE-5D2AEAABC60D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6427;p56">
              <a:extLst>
                <a:ext uri="{FF2B5EF4-FFF2-40B4-BE49-F238E27FC236}">
                  <a16:creationId xmlns:a16="http://schemas.microsoft.com/office/drawing/2014/main" id="{92F37727-32B6-051A-311B-AC2A8F091FDE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6428;p56">
              <a:extLst>
                <a:ext uri="{FF2B5EF4-FFF2-40B4-BE49-F238E27FC236}">
                  <a16:creationId xmlns:a16="http://schemas.microsoft.com/office/drawing/2014/main" id="{0D4B870A-BFE7-06D8-FA09-C0E4ABCC89EA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6429;p56">
              <a:extLst>
                <a:ext uri="{FF2B5EF4-FFF2-40B4-BE49-F238E27FC236}">
                  <a16:creationId xmlns:a16="http://schemas.microsoft.com/office/drawing/2014/main" id="{43384AED-E3A4-A96A-7BB0-6C5E3E858972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6430;p56">
              <a:extLst>
                <a:ext uri="{FF2B5EF4-FFF2-40B4-BE49-F238E27FC236}">
                  <a16:creationId xmlns:a16="http://schemas.microsoft.com/office/drawing/2014/main" id="{895508B2-9DF9-0C20-1E6C-1029454FEA63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6431;p56">
              <a:extLst>
                <a:ext uri="{FF2B5EF4-FFF2-40B4-BE49-F238E27FC236}">
                  <a16:creationId xmlns:a16="http://schemas.microsoft.com/office/drawing/2014/main" id="{09D05E3A-A6F5-47E9-0ACD-B198339F03F3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6432;p56">
              <a:extLst>
                <a:ext uri="{FF2B5EF4-FFF2-40B4-BE49-F238E27FC236}">
                  <a16:creationId xmlns:a16="http://schemas.microsoft.com/office/drawing/2014/main" id="{BF8A944E-0273-937A-DC67-10CBE20F0378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6433;p56">
              <a:extLst>
                <a:ext uri="{FF2B5EF4-FFF2-40B4-BE49-F238E27FC236}">
                  <a16:creationId xmlns:a16="http://schemas.microsoft.com/office/drawing/2014/main" id="{3BD1413E-7D49-F2C3-7701-6CB7121519B2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6434;p56">
              <a:extLst>
                <a:ext uri="{FF2B5EF4-FFF2-40B4-BE49-F238E27FC236}">
                  <a16:creationId xmlns:a16="http://schemas.microsoft.com/office/drawing/2014/main" id="{7D17BB96-8ED9-6622-8433-E458DB594889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6435;p56">
              <a:extLst>
                <a:ext uri="{FF2B5EF4-FFF2-40B4-BE49-F238E27FC236}">
                  <a16:creationId xmlns:a16="http://schemas.microsoft.com/office/drawing/2014/main" id="{83C81D1D-9719-1C9C-1029-81E861149938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6436;p56">
              <a:extLst>
                <a:ext uri="{FF2B5EF4-FFF2-40B4-BE49-F238E27FC236}">
                  <a16:creationId xmlns:a16="http://schemas.microsoft.com/office/drawing/2014/main" id="{A5689D7A-D115-42CF-06EC-0791BA822E07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6437;p56">
              <a:extLst>
                <a:ext uri="{FF2B5EF4-FFF2-40B4-BE49-F238E27FC236}">
                  <a16:creationId xmlns:a16="http://schemas.microsoft.com/office/drawing/2014/main" id="{8B1EA7F9-8112-CFD0-00FE-DDBDBAFB31D1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6438;p56">
              <a:extLst>
                <a:ext uri="{FF2B5EF4-FFF2-40B4-BE49-F238E27FC236}">
                  <a16:creationId xmlns:a16="http://schemas.microsoft.com/office/drawing/2014/main" id="{B3782CFA-2F16-9F8F-3026-4336E804BB09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6439;p56">
              <a:extLst>
                <a:ext uri="{FF2B5EF4-FFF2-40B4-BE49-F238E27FC236}">
                  <a16:creationId xmlns:a16="http://schemas.microsoft.com/office/drawing/2014/main" id="{234E2433-20D5-E14F-C392-8998469E90FD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6440;p56">
              <a:extLst>
                <a:ext uri="{FF2B5EF4-FFF2-40B4-BE49-F238E27FC236}">
                  <a16:creationId xmlns:a16="http://schemas.microsoft.com/office/drawing/2014/main" id="{5DCCA902-E452-FF3E-8F79-13E1232ED51C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6441;p56">
              <a:extLst>
                <a:ext uri="{FF2B5EF4-FFF2-40B4-BE49-F238E27FC236}">
                  <a16:creationId xmlns:a16="http://schemas.microsoft.com/office/drawing/2014/main" id="{9D120A5A-C437-8A86-A0A2-02DCFE94CBAF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6442;p56">
              <a:extLst>
                <a:ext uri="{FF2B5EF4-FFF2-40B4-BE49-F238E27FC236}">
                  <a16:creationId xmlns:a16="http://schemas.microsoft.com/office/drawing/2014/main" id="{EE9CEB06-2C3F-2EE6-EBAA-2CB04402DF3C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6443;p56">
              <a:extLst>
                <a:ext uri="{FF2B5EF4-FFF2-40B4-BE49-F238E27FC236}">
                  <a16:creationId xmlns:a16="http://schemas.microsoft.com/office/drawing/2014/main" id="{C926521E-1D6E-8012-5ADF-35AD2BB096D5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6444;p56">
              <a:extLst>
                <a:ext uri="{FF2B5EF4-FFF2-40B4-BE49-F238E27FC236}">
                  <a16:creationId xmlns:a16="http://schemas.microsoft.com/office/drawing/2014/main" id="{1F702BD3-D40F-3E7F-DA83-9C1327BDD090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6445;p56">
              <a:extLst>
                <a:ext uri="{FF2B5EF4-FFF2-40B4-BE49-F238E27FC236}">
                  <a16:creationId xmlns:a16="http://schemas.microsoft.com/office/drawing/2014/main" id="{74C3EE21-6341-5A22-47DA-3C062B95F48B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6446;p56">
              <a:extLst>
                <a:ext uri="{FF2B5EF4-FFF2-40B4-BE49-F238E27FC236}">
                  <a16:creationId xmlns:a16="http://schemas.microsoft.com/office/drawing/2014/main" id="{4BC692BD-C923-12D8-44EE-AD2EB9B5C262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6447;p56">
              <a:extLst>
                <a:ext uri="{FF2B5EF4-FFF2-40B4-BE49-F238E27FC236}">
                  <a16:creationId xmlns:a16="http://schemas.microsoft.com/office/drawing/2014/main" id="{BF2D690E-BD06-48D3-5C24-22D7A4353FCF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6448;p56">
              <a:extLst>
                <a:ext uri="{FF2B5EF4-FFF2-40B4-BE49-F238E27FC236}">
                  <a16:creationId xmlns:a16="http://schemas.microsoft.com/office/drawing/2014/main" id="{BCE63A25-DABA-2659-36B8-48141C33578D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6449;p56">
              <a:extLst>
                <a:ext uri="{FF2B5EF4-FFF2-40B4-BE49-F238E27FC236}">
                  <a16:creationId xmlns:a16="http://schemas.microsoft.com/office/drawing/2014/main" id="{D209899C-A24B-41EB-FC8C-3BCC79F4577D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6450;p56">
              <a:extLst>
                <a:ext uri="{FF2B5EF4-FFF2-40B4-BE49-F238E27FC236}">
                  <a16:creationId xmlns:a16="http://schemas.microsoft.com/office/drawing/2014/main" id="{5DF005FA-D9F8-A14F-8C14-37C1C76003DA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6451;p56">
              <a:extLst>
                <a:ext uri="{FF2B5EF4-FFF2-40B4-BE49-F238E27FC236}">
                  <a16:creationId xmlns:a16="http://schemas.microsoft.com/office/drawing/2014/main" id="{BC894536-B7A6-983E-0CE5-0AD99EC03EF3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6452;p56">
              <a:extLst>
                <a:ext uri="{FF2B5EF4-FFF2-40B4-BE49-F238E27FC236}">
                  <a16:creationId xmlns:a16="http://schemas.microsoft.com/office/drawing/2014/main" id="{881E90E8-FF2D-4698-A97F-611ACEBDF600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6453;p56">
              <a:extLst>
                <a:ext uri="{FF2B5EF4-FFF2-40B4-BE49-F238E27FC236}">
                  <a16:creationId xmlns:a16="http://schemas.microsoft.com/office/drawing/2014/main" id="{3A1FF012-DFF9-C1E4-61EB-606E44D4F1D4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6454;p56">
              <a:extLst>
                <a:ext uri="{FF2B5EF4-FFF2-40B4-BE49-F238E27FC236}">
                  <a16:creationId xmlns:a16="http://schemas.microsoft.com/office/drawing/2014/main" id="{3E1B00A4-489C-5624-938C-1E4877573725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6455;p56">
              <a:extLst>
                <a:ext uri="{FF2B5EF4-FFF2-40B4-BE49-F238E27FC236}">
                  <a16:creationId xmlns:a16="http://schemas.microsoft.com/office/drawing/2014/main" id="{5873FC29-5975-2F64-0DFD-7EC48FAB028C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6456;p56">
              <a:extLst>
                <a:ext uri="{FF2B5EF4-FFF2-40B4-BE49-F238E27FC236}">
                  <a16:creationId xmlns:a16="http://schemas.microsoft.com/office/drawing/2014/main" id="{B6CEA3CC-C5BC-E4E6-3A8C-0A2091C13291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6457;p56">
              <a:extLst>
                <a:ext uri="{FF2B5EF4-FFF2-40B4-BE49-F238E27FC236}">
                  <a16:creationId xmlns:a16="http://schemas.microsoft.com/office/drawing/2014/main" id="{84AA043B-7B53-4D26-16AC-2D858F5294A4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6458;p56">
              <a:extLst>
                <a:ext uri="{FF2B5EF4-FFF2-40B4-BE49-F238E27FC236}">
                  <a16:creationId xmlns:a16="http://schemas.microsoft.com/office/drawing/2014/main" id="{2F7ACA71-CFF0-0AAE-5C8A-5A732FAEF19A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6459;p56">
              <a:extLst>
                <a:ext uri="{FF2B5EF4-FFF2-40B4-BE49-F238E27FC236}">
                  <a16:creationId xmlns:a16="http://schemas.microsoft.com/office/drawing/2014/main" id="{6952517F-75D7-F94E-A4F9-4C6B417944C1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6460;p56">
              <a:extLst>
                <a:ext uri="{FF2B5EF4-FFF2-40B4-BE49-F238E27FC236}">
                  <a16:creationId xmlns:a16="http://schemas.microsoft.com/office/drawing/2014/main" id="{117A932B-21ED-048F-7032-9518E6D88C8B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6461;p56">
              <a:extLst>
                <a:ext uri="{FF2B5EF4-FFF2-40B4-BE49-F238E27FC236}">
                  <a16:creationId xmlns:a16="http://schemas.microsoft.com/office/drawing/2014/main" id="{1A8BBAED-5F4D-3E3A-0799-F29C3770C1D6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6462;p56">
              <a:extLst>
                <a:ext uri="{FF2B5EF4-FFF2-40B4-BE49-F238E27FC236}">
                  <a16:creationId xmlns:a16="http://schemas.microsoft.com/office/drawing/2014/main" id="{992B4904-37F1-5352-C4C8-AD21B4898336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6463;p56">
              <a:extLst>
                <a:ext uri="{FF2B5EF4-FFF2-40B4-BE49-F238E27FC236}">
                  <a16:creationId xmlns:a16="http://schemas.microsoft.com/office/drawing/2014/main" id="{DD65EEFF-26B8-8BE2-8E04-23CD2ACCAD55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6464;p56">
              <a:extLst>
                <a:ext uri="{FF2B5EF4-FFF2-40B4-BE49-F238E27FC236}">
                  <a16:creationId xmlns:a16="http://schemas.microsoft.com/office/drawing/2014/main" id="{6A106EE4-FBDD-4E31-5D10-9F83C13FB1E4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6465;p56">
              <a:extLst>
                <a:ext uri="{FF2B5EF4-FFF2-40B4-BE49-F238E27FC236}">
                  <a16:creationId xmlns:a16="http://schemas.microsoft.com/office/drawing/2014/main" id="{3A75EC8F-3496-ACF5-DEBC-980DC7A987EE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6466;p56">
              <a:extLst>
                <a:ext uri="{FF2B5EF4-FFF2-40B4-BE49-F238E27FC236}">
                  <a16:creationId xmlns:a16="http://schemas.microsoft.com/office/drawing/2014/main" id="{2721E123-B271-AC90-C6D4-635B5A7F66F6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6467;p56">
              <a:extLst>
                <a:ext uri="{FF2B5EF4-FFF2-40B4-BE49-F238E27FC236}">
                  <a16:creationId xmlns:a16="http://schemas.microsoft.com/office/drawing/2014/main" id="{3615D829-382B-EAB8-DFA0-AAE419998B05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6468;p56">
              <a:extLst>
                <a:ext uri="{FF2B5EF4-FFF2-40B4-BE49-F238E27FC236}">
                  <a16:creationId xmlns:a16="http://schemas.microsoft.com/office/drawing/2014/main" id="{6487D11C-DCA3-4E36-415A-8E284A704A27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6469;p56">
              <a:extLst>
                <a:ext uri="{FF2B5EF4-FFF2-40B4-BE49-F238E27FC236}">
                  <a16:creationId xmlns:a16="http://schemas.microsoft.com/office/drawing/2014/main" id="{6A0E7F1D-514D-7ECB-6847-536F7FAEC235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6470;p56">
              <a:extLst>
                <a:ext uri="{FF2B5EF4-FFF2-40B4-BE49-F238E27FC236}">
                  <a16:creationId xmlns:a16="http://schemas.microsoft.com/office/drawing/2014/main" id="{0E4224DD-26AD-1AB8-6744-7059A9EF0249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6471;p56">
              <a:extLst>
                <a:ext uri="{FF2B5EF4-FFF2-40B4-BE49-F238E27FC236}">
                  <a16:creationId xmlns:a16="http://schemas.microsoft.com/office/drawing/2014/main" id="{B9276587-BE5B-AF34-C942-6160EAF3EA83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6472;p56">
              <a:extLst>
                <a:ext uri="{FF2B5EF4-FFF2-40B4-BE49-F238E27FC236}">
                  <a16:creationId xmlns:a16="http://schemas.microsoft.com/office/drawing/2014/main" id="{65C2E452-663C-8FE6-B95E-B5BFAA4FD6EE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6473;p56">
              <a:extLst>
                <a:ext uri="{FF2B5EF4-FFF2-40B4-BE49-F238E27FC236}">
                  <a16:creationId xmlns:a16="http://schemas.microsoft.com/office/drawing/2014/main" id="{5083F763-B76C-D795-E3AB-CF53A6E48DAE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6474;p56">
              <a:extLst>
                <a:ext uri="{FF2B5EF4-FFF2-40B4-BE49-F238E27FC236}">
                  <a16:creationId xmlns:a16="http://schemas.microsoft.com/office/drawing/2014/main" id="{673613FD-98A6-9D12-C206-F773F47CD489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6475;p56">
              <a:extLst>
                <a:ext uri="{FF2B5EF4-FFF2-40B4-BE49-F238E27FC236}">
                  <a16:creationId xmlns:a16="http://schemas.microsoft.com/office/drawing/2014/main" id="{4F0B8614-B7C6-B4D4-67F5-5601F2370A19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6476;p56">
              <a:extLst>
                <a:ext uri="{FF2B5EF4-FFF2-40B4-BE49-F238E27FC236}">
                  <a16:creationId xmlns:a16="http://schemas.microsoft.com/office/drawing/2014/main" id="{9349AE8D-58D1-20C1-E912-13D4D8461864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6477;p56">
              <a:extLst>
                <a:ext uri="{FF2B5EF4-FFF2-40B4-BE49-F238E27FC236}">
                  <a16:creationId xmlns:a16="http://schemas.microsoft.com/office/drawing/2014/main" id="{D3F2A12A-B4A7-4F5B-2F69-27AF820BE0D9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6478;p56">
              <a:extLst>
                <a:ext uri="{FF2B5EF4-FFF2-40B4-BE49-F238E27FC236}">
                  <a16:creationId xmlns:a16="http://schemas.microsoft.com/office/drawing/2014/main" id="{91E3B6FD-44DF-205B-D5EF-4EB982156F20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6479;p56">
              <a:extLst>
                <a:ext uri="{FF2B5EF4-FFF2-40B4-BE49-F238E27FC236}">
                  <a16:creationId xmlns:a16="http://schemas.microsoft.com/office/drawing/2014/main" id="{F5E7A431-E346-2F89-4C0F-E265C25083AE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6480;p56">
              <a:extLst>
                <a:ext uri="{FF2B5EF4-FFF2-40B4-BE49-F238E27FC236}">
                  <a16:creationId xmlns:a16="http://schemas.microsoft.com/office/drawing/2014/main" id="{6CA7B7CF-C989-C7FD-0822-A4202DC373E5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6481;p56">
              <a:extLst>
                <a:ext uri="{FF2B5EF4-FFF2-40B4-BE49-F238E27FC236}">
                  <a16:creationId xmlns:a16="http://schemas.microsoft.com/office/drawing/2014/main" id="{CB11D9AB-C22D-53CD-3356-333310046BAA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6482;p56">
              <a:extLst>
                <a:ext uri="{FF2B5EF4-FFF2-40B4-BE49-F238E27FC236}">
                  <a16:creationId xmlns:a16="http://schemas.microsoft.com/office/drawing/2014/main" id="{52684AA3-148A-3110-35E5-2AF87316A588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6483;p56">
              <a:extLst>
                <a:ext uri="{FF2B5EF4-FFF2-40B4-BE49-F238E27FC236}">
                  <a16:creationId xmlns:a16="http://schemas.microsoft.com/office/drawing/2014/main" id="{A3A926A1-261F-6CF9-68D7-E728943CBABB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6484;p56">
              <a:extLst>
                <a:ext uri="{FF2B5EF4-FFF2-40B4-BE49-F238E27FC236}">
                  <a16:creationId xmlns:a16="http://schemas.microsoft.com/office/drawing/2014/main" id="{7E87D0B8-208E-EB1B-FD48-86A3512E23EE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6485;p56">
              <a:extLst>
                <a:ext uri="{FF2B5EF4-FFF2-40B4-BE49-F238E27FC236}">
                  <a16:creationId xmlns:a16="http://schemas.microsoft.com/office/drawing/2014/main" id="{9687E2E7-C355-C997-7C4A-1185124D855B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6486;p56">
              <a:extLst>
                <a:ext uri="{FF2B5EF4-FFF2-40B4-BE49-F238E27FC236}">
                  <a16:creationId xmlns:a16="http://schemas.microsoft.com/office/drawing/2014/main" id="{3E4344A2-0B71-31EF-9A34-A687B936C812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6487;p56">
              <a:extLst>
                <a:ext uri="{FF2B5EF4-FFF2-40B4-BE49-F238E27FC236}">
                  <a16:creationId xmlns:a16="http://schemas.microsoft.com/office/drawing/2014/main" id="{4DDD5B00-8310-D6C9-2E00-F80F76E8724F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6488;p56">
              <a:extLst>
                <a:ext uri="{FF2B5EF4-FFF2-40B4-BE49-F238E27FC236}">
                  <a16:creationId xmlns:a16="http://schemas.microsoft.com/office/drawing/2014/main" id="{33E932B2-56A5-8AB7-6C06-026009D2D6C9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6489;p56">
              <a:extLst>
                <a:ext uri="{FF2B5EF4-FFF2-40B4-BE49-F238E27FC236}">
                  <a16:creationId xmlns:a16="http://schemas.microsoft.com/office/drawing/2014/main" id="{F6D2269A-E2B4-B10F-A8E9-671D1ACCD8FE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6490;p56">
              <a:extLst>
                <a:ext uri="{FF2B5EF4-FFF2-40B4-BE49-F238E27FC236}">
                  <a16:creationId xmlns:a16="http://schemas.microsoft.com/office/drawing/2014/main" id="{CEB5D60E-A21B-67A3-E9E7-581FC0507097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6491;p56">
              <a:extLst>
                <a:ext uri="{FF2B5EF4-FFF2-40B4-BE49-F238E27FC236}">
                  <a16:creationId xmlns:a16="http://schemas.microsoft.com/office/drawing/2014/main" id="{C03C91F1-BC3A-1F9C-BAA2-923AD881DF22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6492;p56">
              <a:extLst>
                <a:ext uri="{FF2B5EF4-FFF2-40B4-BE49-F238E27FC236}">
                  <a16:creationId xmlns:a16="http://schemas.microsoft.com/office/drawing/2014/main" id="{49D72798-261D-9907-7902-C9C1A061EADA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6493;p56">
              <a:extLst>
                <a:ext uri="{FF2B5EF4-FFF2-40B4-BE49-F238E27FC236}">
                  <a16:creationId xmlns:a16="http://schemas.microsoft.com/office/drawing/2014/main" id="{9BAD0D02-4227-95CD-1995-D7576B2B68E4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6494;p56">
              <a:extLst>
                <a:ext uri="{FF2B5EF4-FFF2-40B4-BE49-F238E27FC236}">
                  <a16:creationId xmlns:a16="http://schemas.microsoft.com/office/drawing/2014/main" id="{D92DBC19-E1F5-6CA1-2899-E41A3CE8CE93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6495;p56">
              <a:extLst>
                <a:ext uri="{FF2B5EF4-FFF2-40B4-BE49-F238E27FC236}">
                  <a16:creationId xmlns:a16="http://schemas.microsoft.com/office/drawing/2014/main" id="{ED1AC42B-8890-9CC8-171E-9D1253FEF597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6496;p56">
              <a:extLst>
                <a:ext uri="{FF2B5EF4-FFF2-40B4-BE49-F238E27FC236}">
                  <a16:creationId xmlns:a16="http://schemas.microsoft.com/office/drawing/2014/main" id="{7CC2CA73-034B-7D6B-60BC-7D2728378A2E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6497;p56">
              <a:extLst>
                <a:ext uri="{FF2B5EF4-FFF2-40B4-BE49-F238E27FC236}">
                  <a16:creationId xmlns:a16="http://schemas.microsoft.com/office/drawing/2014/main" id="{9AB1234F-D5E8-DBC6-F76E-72CF4617A8D1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6498;p56">
              <a:extLst>
                <a:ext uri="{FF2B5EF4-FFF2-40B4-BE49-F238E27FC236}">
                  <a16:creationId xmlns:a16="http://schemas.microsoft.com/office/drawing/2014/main" id="{172839BF-9E16-0A32-05DB-FAC9870B7EB1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6499;p56">
              <a:extLst>
                <a:ext uri="{FF2B5EF4-FFF2-40B4-BE49-F238E27FC236}">
                  <a16:creationId xmlns:a16="http://schemas.microsoft.com/office/drawing/2014/main" id="{8535A4F7-F2B0-073F-23F2-DF700E9A4F0F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6500;p56">
              <a:extLst>
                <a:ext uri="{FF2B5EF4-FFF2-40B4-BE49-F238E27FC236}">
                  <a16:creationId xmlns:a16="http://schemas.microsoft.com/office/drawing/2014/main" id="{2A1431EC-22F6-84B5-9B0D-5DCCA04C77E7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6501;p56">
              <a:extLst>
                <a:ext uri="{FF2B5EF4-FFF2-40B4-BE49-F238E27FC236}">
                  <a16:creationId xmlns:a16="http://schemas.microsoft.com/office/drawing/2014/main" id="{F79576DB-1B21-C802-D091-53B1C83AB39D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6502;p56">
              <a:extLst>
                <a:ext uri="{FF2B5EF4-FFF2-40B4-BE49-F238E27FC236}">
                  <a16:creationId xmlns:a16="http://schemas.microsoft.com/office/drawing/2014/main" id="{22430BF6-EC51-A386-B379-EA630C73E276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6503;p56">
              <a:extLst>
                <a:ext uri="{FF2B5EF4-FFF2-40B4-BE49-F238E27FC236}">
                  <a16:creationId xmlns:a16="http://schemas.microsoft.com/office/drawing/2014/main" id="{2B128A6A-4947-ACF4-2F06-3DE305DF91AA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6504;p56">
              <a:extLst>
                <a:ext uri="{FF2B5EF4-FFF2-40B4-BE49-F238E27FC236}">
                  <a16:creationId xmlns:a16="http://schemas.microsoft.com/office/drawing/2014/main" id="{704F0D4E-657B-A423-03EA-A635102357A3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6505;p56">
              <a:extLst>
                <a:ext uri="{FF2B5EF4-FFF2-40B4-BE49-F238E27FC236}">
                  <a16:creationId xmlns:a16="http://schemas.microsoft.com/office/drawing/2014/main" id="{63A85265-0D83-B511-A11C-C72F7BF9BBCB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6506;p56">
              <a:extLst>
                <a:ext uri="{FF2B5EF4-FFF2-40B4-BE49-F238E27FC236}">
                  <a16:creationId xmlns:a16="http://schemas.microsoft.com/office/drawing/2014/main" id="{7EF9E83A-129A-44D2-8A21-9DD671454D30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6507;p56">
              <a:extLst>
                <a:ext uri="{FF2B5EF4-FFF2-40B4-BE49-F238E27FC236}">
                  <a16:creationId xmlns:a16="http://schemas.microsoft.com/office/drawing/2014/main" id="{275CA265-C4CC-47A6-00B1-EBABFF2F35AA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6508;p56">
              <a:extLst>
                <a:ext uri="{FF2B5EF4-FFF2-40B4-BE49-F238E27FC236}">
                  <a16:creationId xmlns:a16="http://schemas.microsoft.com/office/drawing/2014/main" id="{2A1C6C61-ED05-7416-6353-DF118D5324AF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6509;p56">
              <a:extLst>
                <a:ext uri="{FF2B5EF4-FFF2-40B4-BE49-F238E27FC236}">
                  <a16:creationId xmlns:a16="http://schemas.microsoft.com/office/drawing/2014/main" id="{C96B98A1-EECF-E8F1-70AA-C2010C99FEFC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6510;p56">
              <a:extLst>
                <a:ext uri="{FF2B5EF4-FFF2-40B4-BE49-F238E27FC236}">
                  <a16:creationId xmlns:a16="http://schemas.microsoft.com/office/drawing/2014/main" id="{09F1FAD6-B2F0-0A7A-E5DF-0A6C01F582C6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6511;p56">
              <a:extLst>
                <a:ext uri="{FF2B5EF4-FFF2-40B4-BE49-F238E27FC236}">
                  <a16:creationId xmlns:a16="http://schemas.microsoft.com/office/drawing/2014/main" id="{8BF6C8B2-F3FD-4C41-FF6B-8E6C46E96AC9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6512;p56">
              <a:extLst>
                <a:ext uri="{FF2B5EF4-FFF2-40B4-BE49-F238E27FC236}">
                  <a16:creationId xmlns:a16="http://schemas.microsoft.com/office/drawing/2014/main" id="{9C44F6E8-A56E-6383-455A-579562343475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6513;p56">
              <a:extLst>
                <a:ext uri="{FF2B5EF4-FFF2-40B4-BE49-F238E27FC236}">
                  <a16:creationId xmlns:a16="http://schemas.microsoft.com/office/drawing/2014/main" id="{FEA3FC7C-01DD-3937-71C6-A51B351027BC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6514;p56">
              <a:extLst>
                <a:ext uri="{FF2B5EF4-FFF2-40B4-BE49-F238E27FC236}">
                  <a16:creationId xmlns:a16="http://schemas.microsoft.com/office/drawing/2014/main" id="{5DBC98C1-60C5-4090-84CC-3727E6A07ECB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6515;p56">
              <a:extLst>
                <a:ext uri="{FF2B5EF4-FFF2-40B4-BE49-F238E27FC236}">
                  <a16:creationId xmlns:a16="http://schemas.microsoft.com/office/drawing/2014/main" id="{96DA50B6-1DD9-29B4-6332-0C02FFC048EF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6516;p56">
              <a:extLst>
                <a:ext uri="{FF2B5EF4-FFF2-40B4-BE49-F238E27FC236}">
                  <a16:creationId xmlns:a16="http://schemas.microsoft.com/office/drawing/2014/main" id="{7DBF4581-43B1-2D99-D68A-388B51B30F98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6517;p56">
              <a:extLst>
                <a:ext uri="{FF2B5EF4-FFF2-40B4-BE49-F238E27FC236}">
                  <a16:creationId xmlns:a16="http://schemas.microsoft.com/office/drawing/2014/main" id="{2E65A1FA-E748-0290-5D4C-123DD6D05C34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6518;p56">
              <a:extLst>
                <a:ext uri="{FF2B5EF4-FFF2-40B4-BE49-F238E27FC236}">
                  <a16:creationId xmlns:a16="http://schemas.microsoft.com/office/drawing/2014/main" id="{81F50254-E589-4020-41E1-F741C5C3922A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6519;p56">
              <a:extLst>
                <a:ext uri="{FF2B5EF4-FFF2-40B4-BE49-F238E27FC236}">
                  <a16:creationId xmlns:a16="http://schemas.microsoft.com/office/drawing/2014/main" id="{770A5F1B-89E9-4294-D7A2-F2CAAD121DF6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6520;p56">
              <a:extLst>
                <a:ext uri="{FF2B5EF4-FFF2-40B4-BE49-F238E27FC236}">
                  <a16:creationId xmlns:a16="http://schemas.microsoft.com/office/drawing/2014/main" id="{85C19B72-4C36-572B-77AE-6FDFE363CF8D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6521;p56">
              <a:extLst>
                <a:ext uri="{FF2B5EF4-FFF2-40B4-BE49-F238E27FC236}">
                  <a16:creationId xmlns:a16="http://schemas.microsoft.com/office/drawing/2014/main" id="{0E042619-C2BD-5FC2-03CA-40046233CDB5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6522;p56">
              <a:extLst>
                <a:ext uri="{FF2B5EF4-FFF2-40B4-BE49-F238E27FC236}">
                  <a16:creationId xmlns:a16="http://schemas.microsoft.com/office/drawing/2014/main" id="{5503E660-CE1D-B35D-DE43-6DB44A1ED036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6523;p56">
              <a:extLst>
                <a:ext uri="{FF2B5EF4-FFF2-40B4-BE49-F238E27FC236}">
                  <a16:creationId xmlns:a16="http://schemas.microsoft.com/office/drawing/2014/main" id="{30BF46F5-FD55-4B4D-E405-8E067C38CDE9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6524;p56">
              <a:extLst>
                <a:ext uri="{FF2B5EF4-FFF2-40B4-BE49-F238E27FC236}">
                  <a16:creationId xmlns:a16="http://schemas.microsoft.com/office/drawing/2014/main" id="{D3A82554-2B7B-55C9-30F4-9916C32106D9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6525;p56">
              <a:extLst>
                <a:ext uri="{FF2B5EF4-FFF2-40B4-BE49-F238E27FC236}">
                  <a16:creationId xmlns:a16="http://schemas.microsoft.com/office/drawing/2014/main" id="{94A04132-2443-FC77-0E12-4D532560B2D3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6526;p56">
              <a:extLst>
                <a:ext uri="{FF2B5EF4-FFF2-40B4-BE49-F238E27FC236}">
                  <a16:creationId xmlns:a16="http://schemas.microsoft.com/office/drawing/2014/main" id="{02C156CB-26B7-B298-B039-7AD86C2BE2F8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6527;p56">
              <a:extLst>
                <a:ext uri="{FF2B5EF4-FFF2-40B4-BE49-F238E27FC236}">
                  <a16:creationId xmlns:a16="http://schemas.microsoft.com/office/drawing/2014/main" id="{0CCC5BBD-54E7-1F57-4B9E-4608DA9334C3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6528;p56">
              <a:extLst>
                <a:ext uri="{FF2B5EF4-FFF2-40B4-BE49-F238E27FC236}">
                  <a16:creationId xmlns:a16="http://schemas.microsoft.com/office/drawing/2014/main" id="{4F3A3540-F2ED-0CF4-3202-ADE4DC941901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6529;p56">
              <a:extLst>
                <a:ext uri="{FF2B5EF4-FFF2-40B4-BE49-F238E27FC236}">
                  <a16:creationId xmlns:a16="http://schemas.microsoft.com/office/drawing/2014/main" id="{049051CE-28F1-D944-5EF6-D686A26D4F73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6530;p56">
              <a:extLst>
                <a:ext uri="{FF2B5EF4-FFF2-40B4-BE49-F238E27FC236}">
                  <a16:creationId xmlns:a16="http://schemas.microsoft.com/office/drawing/2014/main" id="{45175521-2423-1487-C373-54FD072D62F8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6531;p56">
              <a:extLst>
                <a:ext uri="{FF2B5EF4-FFF2-40B4-BE49-F238E27FC236}">
                  <a16:creationId xmlns:a16="http://schemas.microsoft.com/office/drawing/2014/main" id="{D85C24A1-D19A-F835-D5B7-CDB5A174B7AE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6532;p56">
              <a:extLst>
                <a:ext uri="{FF2B5EF4-FFF2-40B4-BE49-F238E27FC236}">
                  <a16:creationId xmlns:a16="http://schemas.microsoft.com/office/drawing/2014/main" id="{D8DEDD2A-DF28-F448-137B-36A526FAC62A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6533;p56">
              <a:extLst>
                <a:ext uri="{FF2B5EF4-FFF2-40B4-BE49-F238E27FC236}">
                  <a16:creationId xmlns:a16="http://schemas.microsoft.com/office/drawing/2014/main" id="{76A25547-7240-2D83-8FA5-ECF2FFFED2E1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6534;p56">
              <a:extLst>
                <a:ext uri="{FF2B5EF4-FFF2-40B4-BE49-F238E27FC236}">
                  <a16:creationId xmlns:a16="http://schemas.microsoft.com/office/drawing/2014/main" id="{452E3D2B-B561-2260-AE37-5D2FF83FAAC4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6535;p56">
              <a:extLst>
                <a:ext uri="{FF2B5EF4-FFF2-40B4-BE49-F238E27FC236}">
                  <a16:creationId xmlns:a16="http://schemas.microsoft.com/office/drawing/2014/main" id="{099C54D8-27D0-E5FD-0CD7-6DC9590779AA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6536;p56">
              <a:extLst>
                <a:ext uri="{FF2B5EF4-FFF2-40B4-BE49-F238E27FC236}">
                  <a16:creationId xmlns:a16="http://schemas.microsoft.com/office/drawing/2014/main" id="{365C371D-8E0E-837B-7215-FD3248D3D07A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6537;p56">
              <a:extLst>
                <a:ext uri="{FF2B5EF4-FFF2-40B4-BE49-F238E27FC236}">
                  <a16:creationId xmlns:a16="http://schemas.microsoft.com/office/drawing/2014/main" id="{3F8D2175-7F65-052C-A2E8-465C7A0E8688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6538;p56">
              <a:extLst>
                <a:ext uri="{FF2B5EF4-FFF2-40B4-BE49-F238E27FC236}">
                  <a16:creationId xmlns:a16="http://schemas.microsoft.com/office/drawing/2014/main" id="{420BA005-B38B-C7FF-7E5F-DC70C53AD033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6539;p56">
              <a:extLst>
                <a:ext uri="{FF2B5EF4-FFF2-40B4-BE49-F238E27FC236}">
                  <a16:creationId xmlns:a16="http://schemas.microsoft.com/office/drawing/2014/main" id="{52A5DFF0-6C2F-83BD-6B4A-57257A59953C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6540;p56">
              <a:extLst>
                <a:ext uri="{FF2B5EF4-FFF2-40B4-BE49-F238E27FC236}">
                  <a16:creationId xmlns:a16="http://schemas.microsoft.com/office/drawing/2014/main" id="{807A4295-3173-B742-B1AF-D8D910FAE525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6541;p56">
              <a:extLst>
                <a:ext uri="{FF2B5EF4-FFF2-40B4-BE49-F238E27FC236}">
                  <a16:creationId xmlns:a16="http://schemas.microsoft.com/office/drawing/2014/main" id="{EFE56545-4C99-57D7-B059-3FE72133DA96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6542;p56">
              <a:extLst>
                <a:ext uri="{FF2B5EF4-FFF2-40B4-BE49-F238E27FC236}">
                  <a16:creationId xmlns:a16="http://schemas.microsoft.com/office/drawing/2014/main" id="{C96B131C-ACCB-6A75-27D9-8AE692400FDF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6543;p56">
              <a:extLst>
                <a:ext uri="{FF2B5EF4-FFF2-40B4-BE49-F238E27FC236}">
                  <a16:creationId xmlns:a16="http://schemas.microsoft.com/office/drawing/2014/main" id="{06A34A17-39E1-14F5-CD48-9D6D3D0CD457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6544;p56">
              <a:extLst>
                <a:ext uri="{FF2B5EF4-FFF2-40B4-BE49-F238E27FC236}">
                  <a16:creationId xmlns:a16="http://schemas.microsoft.com/office/drawing/2014/main" id="{D73CCDB3-5A17-02E3-5843-63BD23BA8BBE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6545;p56">
              <a:extLst>
                <a:ext uri="{FF2B5EF4-FFF2-40B4-BE49-F238E27FC236}">
                  <a16:creationId xmlns:a16="http://schemas.microsoft.com/office/drawing/2014/main" id="{9CF3E18C-FD62-FED0-7785-E61FE7987CFB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6546;p56">
              <a:extLst>
                <a:ext uri="{FF2B5EF4-FFF2-40B4-BE49-F238E27FC236}">
                  <a16:creationId xmlns:a16="http://schemas.microsoft.com/office/drawing/2014/main" id="{22FF3FC2-F6D3-149D-4770-4F193FFEB848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6547;p56">
              <a:extLst>
                <a:ext uri="{FF2B5EF4-FFF2-40B4-BE49-F238E27FC236}">
                  <a16:creationId xmlns:a16="http://schemas.microsoft.com/office/drawing/2014/main" id="{07716AF1-5061-9577-D363-1D5C7F69542C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6548;p56">
              <a:extLst>
                <a:ext uri="{FF2B5EF4-FFF2-40B4-BE49-F238E27FC236}">
                  <a16:creationId xmlns:a16="http://schemas.microsoft.com/office/drawing/2014/main" id="{0CE42A99-0FE8-6EB7-2465-C270EAF185AE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6549;p56">
              <a:extLst>
                <a:ext uri="{FF2B5EF4-FFF2-40B4-BE49-F238E27FC236}">
                  <a16:creationId xmlns:a16="http://schemas.microsoft.com/office/drawing/2014/main" id="{6AA485F4-4221-C769-8A77-B70DE2D5737D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6550;p56">
              <a:extLst>
                <a:ext uri="{FF2B5EF4-FFF2-40B4-BE49-F238E27FC236}">
                  <a16:creationId xmlns:a16="http://schemas.microsoft.com/office/drawing/2014/main" id="{CF3EAA88-C00B-02DF-39D3-C0B693847E9C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6551;p56">
              <a:extLst>
                <a:ext uri="{FF2B5EF4-FFF2-40B4-BE49-F238E27FC236}">
                  <a16:creationId xmlns:a16="http://schemas.microsoft.com/office/drawing/2014/main" id="{716D7FF5-5E8E-044B-679E-A68B2CAD3FA8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6552;p56">
              <a:extLst>
                <a:ext uri="{FF2B5EF4-FFF2-40B4-BE49-F238E27FC236}">
                  <a16:creationId xmlns:a16="http://schemas.microsoft.com/office/drawing/2014/main" id="{663C42E1-3355-C0A5-BE8B-C90BC07D554F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6553;p56">
              <a:extLst>
                <a:ext uri="{FF2B5EF4-FFF2-40B4-BE49-F238E27FC236}">
                  <a16:creationId xmlns:a16="http://schemas.microsoft.com/office/drawing/2014/main" id="{2623C62C-6008-0702-D311-1C03D3EAC6EC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6554;p56">
              <a:extLst>
                <a:ext uri="{FF2B5EF4-FFF2-40B4-BE49-F238E27FC236}">
                  <a16:creationId xmlns:a16="http://schemas.microsoft.com/office/drawing/2014/main" id="{1CBDC11B-EDFF-0C13-730B-B4E0A50AA82B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6555;p56">
              <a:extLst>
                <a:ext uri="{FF2B5EF4-FFF2-40B4-BE49-F238E27FC236}">
                  <a16:creationId xmlns:a16="http://schemas.microsoft.com/office/drawing/2014/main" id="{A3699819-CF01-3B12-B308-C2D3AC06FD55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6556;p56">
              <a:extLst>
                <a:ext uri="{FF2B5EF4-FFF2-40B4-BE49-F238E27FC236}">
                  <a16:creationId xmlns:a16="http://schemas.microsoft.com/office/drawing/2014/main" id="{565C2A3E-0373-E6CA-3B50-5B0A72563BB1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6557;p56">
              <a:extLst>
                <a:ext uri="{FF2B5EF4-FFF2-40B4-BE49-F238E27FC236}">
                  <a16:creationId xmlns:a16="http://schemas.microsoft.com/office/drawing/2014/main" id="{099780D4-1F41-0F81-4240-25E26F76BB27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6558;p56">
              <a:extLst>
                <a:ext uri="{FF2B5EF4-FFF2-40B4-BE49-F238E27FC236}">
                  <a16:creationId xmlns:a16="http://schemas.microsoft.com/office/drawing/2014/main" id="{0F8D8B6E-9EE2-558C-C610-62205ABF3EDD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6559;p56">
              <a:extLst>
                <a:ext uri="{FF2B5EF4-FFF2-40B4-BE49-F238E27FC236}">
                  <a16:creationId xmlns:a16="http://schemas.microsoft.com/office/drawing/2014/main" id="{0D50D080-88D1-1D59-BAFF-978A326DDB95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6560;p56">
              <a:extLst>
                <a:ext uri="{FF2B5EF4-FFF2-40B4-BE49-F238E27FC236}">
                  <a16:creationId xmlns:a16="http://schemas.microsoft.com/office/drawing/2014/main" id="{4EB6A39D-FA1E-5E97-32E2-273ACFB0E8FC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6561;p56">
              <a:extLst>
                <a:ext uri="{FF2B5EF4-FFF2-40B4-BE49-F238E27FC236}">
                  <a16:creationId xmlns:a16="http://schemas.microsoft.com/office/drawing/2014/main" id="{BE76111B-92AF-C729-6DE4-F428602C1CB3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6562;p56">
              <a:extLst>
                <a:ext uri="{FF2B5EF4-FFF2-40B4-BE49-F238E27FC236}">
                  <a16:creationId xmlns:a16="http://schemas.microsoft.com/office/drawing/2014/main" id="{DCA1B8EC-0509-4BCD-3BE4-519D49B0AA49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6563;p56">
              <a:extLst>
                <a:ext uri="{FF2B5EF4-FFF2-40B4-BE49-F238E27FC236}">
                  <a16:creationId xmlns:a16="http://schemas.microsoft.com/office/drawing/2014/main" id="{BE4C212E-0249-B60A-E002-D1EC57EB494C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6564;p56">
              <a:extLst>
                <a:ext uri="{FF2B5EF4-FFF2-40B4-BE49-F238E27FC236}">
                  <a16:creationId xmlns:a16="http://schemas.microsoft.com/office/drawing/2014/main" id="{20F86C70-ECB6-2D54-A2B4-97AB637A5C51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6565;p56">
              <a:extLst>
                <a:ext uri="{FF2B5EF4-FFF2-40B4-BE49-F238E27FC236}">
                  <a16:creationId xmlns:a16="http://schemas.microsoft.com/office/drawing/2014/main" id="{EE23C2DC-4367-0758-2A55-4491E13433B8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6566;p56">
              <a:extLst>
                <a:ext uri="{FF2B5EF4-FFF2-40B4-BE49-F238E27FC236}">
                  <a16:creationId xmlns:a16="http://schemas.microsoft.com/office/drawing/2014/main" id="{9E652F9C-8DB2-1EF9-8877-CDA590ECE47D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6567;p56">
              <a:extLst>
                <a:ext uri="{FF2B5EF4-FFF2-40B4-BE49-F238E27FC236}">
                  <a16:creationId xmlns:a16="http://schemas.microsoft.com/office/drawing/2014/main" id="{09ED220D-2312-C951-88C7-1BC5D2EA78F5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6568;p56">
              <a:extLst>
                <a:ext uri="{FF2B5EF4-FFF2-40B4-BE49-F238E27FC236}">
                  <a16:creationId xmlns:a16="http://schemas.microsoft.com/office/drawing/2014/main" id="{CC821A0F-116D-912C-607C-64B1D20DD386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6569;p56">
              <a:extLst>
                <a:ext uri="{FF2B5EF4-FFF2-40B4-BE49-F238E27FC236}">
                  <a16:creationId xmlns:a16="http://schemas.microsoft.com/office/drawing/2014/main" id="{0522B233-D778-DFF7-F1D9-458788343EB9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6570;p56">
              <a:extLst>
                <a:ext uri="{FF2B5EF4-FFF2-40B4-BE49-F238E27FC236}">
                  <a16:creationId xmlns:a16="http://schemas.microsoft.com/office/drawing/2014/main" id="{AF250A6E-3F78-97B9-5978-3C9AF559FE03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6571;p56">
              <a:extLst>
                <a:ext uri="{FF2B5EF4-FFF2-40B4-BE49-F238E27FC236}">
                  <a16:creationId xmlns:a16="http://schemas.microsoft.com/office/drawing/2014/main" id="{7B714A7B-6345-0B86-7190-54E44A8C8158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6572;p56">
              <a:extLst>
                <a:ext uri="{FF2B5EF4-FFF2-40B4-BE49-F238E27FC236}">
                  <a16:creationId xmlns:a16="http://schemas.microsoft.com/office/drawing/2014/main" id="{EB3433EF-D451-244E-E826-5DD6986B10B5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6573;p56">
              <a:extLst>
                <a:ext uri="{FF2B5EF4-FFF2-40B4-BE49-F238E27FC236}">
                  <a16:creationId xmlns:a16="http://schemas.microsoft.com/office/drawing/2014/main" id="{39ABAD00-0DDB-C543-3F49-E8B5060898B9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6574;p56">
              <a:extLst>
                <a:ext uri="{FF2B5EF4-FFF2-40B4-BE49-F238E27FC236}">
                  <a16:creationId xmlns:a16="http://schemas.microsoft.com/office/drawing/2014/main" id="{1B56CDB7-7388-F8A0-F19D-7BF10DF5C5BF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6575;p56">
              <a:extLst>
                <a:ext uri="{FF2B5EF4-FFF2-40B4-BE49-F238E27FC236}">
                  <a16:creationId xmlns:a16="http://schemas.microsoft.com/office/drawing/2014/main" id="{8506B25E-9288-FD72-B5FD-EF60067A497E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6576;p56">
              <a:extLst>
                <a:ext uri="{FF2B5EF4-FFF2-40B4-BE49-F238E27FC236}">
                  <a16:creationId xmlns:a16="http://schemas.microsoft.com/office/drawing/2014/main" id="{E65750B6-A033-AA8C-181F-E7812FB955AA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6577;p56">
              <a:extLst>
                <a:ext uri="{FF2B5EF4-FFF2-40B4-BE49-F238E27FC236}">
                  <a16:creationId xmlns:a16="http://schemas.microsoft.com/office/drawing/2014/main" id="{93486F20-9EB7-C967-4B3A-B649CBC8DA75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6578;p56">
              <a:extLst>
                <a:ext uri="{FF2B5EF4-FFF2-40B4-BE49-F238E27FC236}">
                  <a16:creationId xmlns:a16="http://schemas.microsoft.com/office/drawing/2014/main" id="{10F95012-16ED-72F8-01D8-A2245C28B112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6579;p56">
              <a:extLst>
                <a:ext uri="{FF2B5EF4-FFF2-40B4-BE49-F238E27FC236}">
                  <a16:creationId xmlns:a16="http://schemas.microsoft.com/office/drawing/2014/main" id="{2FDF0C02-02EE-3BB8-3092-1491CE0CFB0C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6580;p56">
              <a:extLst>
                <a:ext uri="{FF2B5EF4-FFF2-40B4-BE49-F238E27FC236}">
                  <a16:creationId xmlns:a16="http://schemas.microsoft.com/office/drawing/2014/main" id="{0C60596C-57D6-553A-DE34-568439DB97C7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6581;p56">
              <a:extLst>
                <a:ext uri="{FF2B5EF4-FFF2-40B4-BE49-F238E27FC236}">
                  <a16:creationId xmlns:a16="http://schemas.microsoft.com/office/drawing/2014/main" id="{6BD408DC-B35C-B548-1BCE-0E66D56B9054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6582;p56">
              <a:extLst>
                <a:ext uri="{FF2B5EF4-FFF2-40B4-BE49-F238E27FC236}">
                  <a16:creationId xmlns:a16="http://schemas.microsoft.com/office/drawing/2014/main" id="{F7B1EAA4-3EFB-C69F-F8F3-DDE7F2B250C8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6583;p56">
              <a:extLst>
                <a:ext uri="{FF2B5EF4-FFF2-40B4-BE49-F238E27FC236}">
                  <a16:creationId xmlns:a16="http://schemas.microsoft.com/office/drawing/2014/main" id="{8419DB85-7420-444B-629D-8BE1F4CEBEDA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6584;p56">
              <a:extLst>
                <a:ext uri="{FF2B5EF4-FFF2-40B4-BE49-F238E27FC236}">
                  <a16:creationId xmlns:a16="http://schemas.microsoft.com/office/drawing/2014/main" id="{0F40BD54-462E-3F24-5A82-7D99136CDBB8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6585;p56">
              <a:extLst>
                <a:ext uri="{FF2B5EF4-FFF2-40B4-BE49-F238E27FC236}">
                  <a16:creationId xmlns:a16="http://schemas.microsoft.com/office/drawing/2014/main" id="{232B3FDF-3CD2-77CA-7B03-5B257AE2CD56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6586;p56">
              <a:extLst>
                <a:ext uri="{FF2B5EF4-FFF2-40B4-BE49-F238E27FC236}">
                  <a16:creationId xmlns:a16="http://schemas.microsoft.com/office/drawing/2014/main" id="{CE9D1740-2776-327C-7CC2-DC9A469C9EFF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6587;p56">
              <a:extLst>
                <a:ext uri="{FF2B5EF4-FFF2-40B4-BE49-F238E27FC236}">
                  <a16:creationId xmlns:a16="http://schemas.microsoft.com/office/drawing/2014/main" id="{A5969ACE-5ECB-1E96-E006-52400835FB89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6588;p56">
              <a:extLst>
                <a:ext uri="{FF2B5EF4-FFF2-40B4-BE49-F238E27FC236}">
                  <a16:creationId xmlns:a16="http://schemas.microsoft.com/office/drawing/2014/main" id="{66A25CAA-F6CE-6123-95B1-E92DCB053920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6589;p56">
              <a:extLst>
                <a:ext uri="{FF2B5EF4-FFF2-40B4-BE49-F238E27FC236}">
                  <a16:creationId xmlns:a16="http://schemas.microsoft.com/office/drawing/2014/main" id="{CB703BD4-A435-770D-3869-31949C1C0FB2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6590;p56">
              <a:extLst>
                <a:ext uri="{FF2B5EF4-FFF2-40B4-BE49-F238E27FC236}">
                  <a16:creationId xmlns:a16="http://schemas.microsoft.com/office/drawing/2014/main" id="{EE9632F7-81D9-387A-D863-2F878F2DA8A8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6591;p56">
              <a:extLst>
                <a:ext uri="{FF2B5EF4-FFF2-40B4-BE49-F238E27FC236}">
                  <a16:creationId xmlns:a16="http://schemas.microsoft.com/office/drawing/2014/main" id="{7D56DFA9-D230-09F7-E1BB-EB25D5AC0CCE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6592;p56">
              <a:extLst>
                <a:ext uri="{FF2B5EF4-FFF2-40B4-BE49-F238E27FC236}">
                  <a16:creationId xmlns:a16="http://schemas.microsoft.com/office/drawing/2014/main" id="{95FBED0A-6FE2-3179-9A82-313F8F79BB41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6593;p56">
              <a:extLst>
                <a:ext uri="{FF2B5EF4-FFF2-40B4-BE49-F238E27FC236}">
                  <a16:creationId xmlns:a16="http://schemas.microsoft.com/office/drawing/2014/main" id="{D393B701-050D-62FE-F313-4B6DBA2416E1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6594;p56">
              <a:extLst>
                <a:ext uri="{FF2B5EF4-FFF2-40B4-BE49-F238E27FC236}">
                  <a16:creationId xmlns:a16="http://schemas.microsoft.com/office/drawing/2014/main" id="{657A7914-EB08-F2BA-DB6B-54A446F93D5F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6595;p56">
              <a:extLst>
                <a:ext uri="{FF2B5EF4-FFF2-40B4-BE49-F238E27FC236}">
                  <a16:creationId xmlns:a16="http://schemas.microsoft.com/office/drawing/2014/main" id="{4BF38DFC-BE9D-E328-49D1-ACB37D7A98F2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6596;p56">
              <a:extLst>
                <a:ext uri="{FF2B5EF4-FFF2-40B4-BE49-F238E27FC236}">
                  <a16:creationId xmlns:a16="http://schemas.microsoft.com/office/drawing/2014/main" id="{F580A02A-1415-A377-298A-65325DE5DC22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6597;p56">
              <a:extLst>
                <a:ext uri="{FF2B5EF4-FFF2-40B4-BE49-F238E27FC236}">
                  <a16:creationId xmlns:a16="http://schemas.microsoft.com/office/drawing/2014/main" id="{9AABDE2A-8CED-21BC-BC77-015C713F9EB4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6598;p56">
              <a:extLst>
                <a:ext uri="{FF2B5EF4-FFF2-40B4-BE49-F238E27FC236}">
                  <a16:creationId xmlns:a16="http://schemas.microsoft.com/office/drawing/2014/main" id="{880702A4-6F7E-E36C-36C9-A1AB24A99CE3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6599;p56">
              <a:extLst>
                <a:ext uri="{FF2B5EF4-FFF2-40B4-BE49-F238E27FC236}">
                  <a16:creationId xmlns:a16="http://schemas.microsoft.com/office/drawing/2014/main" id="{40C24EA2-52DE-0E43-B2AA-EAAA6BF4B9B9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6600;p56">
              <a:extLst>
                <a:ext uri="{FF2B5EF4-FFF2-40B4-BE49-F238E27FC236}">
                  <a16:creationId xmlns:a16="http://schemas.microsoft.com/office/drawing/2014/main" id="{922BDD68-4733-2CFC-7A3F-EFF621B0F799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6601;p56">
              <a:extLst>
                <a:ext uri="{FF2B5EF4-FFF2-40B4-BE49-F238E27FC236}">
                  <a16:creationId xmlns:a16="http://schemas.microsoft.com/office/drawing/2014/main" id="{0D7E2E49-7188-755A-0BC0-F2765A670BBD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6602;p56">
              <a:extLst>
                <a:ext uri="{FF2B5EF4-FFF2-40B4-BE49-F238E27FC236}">
                  <a16:creationId xmlns:a16="http://schemas.microsoft.com/office/drawing/2014/main" id="{07EB5D2F-9F80-4F38-F2F2-306AF386F570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6603;p56">
              <a:extLst>
                <a:ext uri="{FF2B5EF4-FFF2-40B4-BE49-F238E27FC236}">
                  <a16:creationId xmlns:a16="http://schemas.microsoft.com/office/drawing/2014/main" id="{67A3AB1C-3141-E99A-60A9-23F27112E3B4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6604;p56">
              <a:extLst>
                <a:ext uri="{FF2B5EF4-FFF2-40B4-BE49-F238E27FC236}">
                  <a16:creationId xmlns:a16="http://schemas.microsoft.com/office/drawing/2014/main" id="{C88A6127-0B18-BD4E-6B92-EC1663740541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6605;p56">
              <a:extLst>
                <a:ext uri="{FF2B5EF4-FFF2-40B4-BE49-F238E27FC236}">
                  <a16:creationId xmlns:a16="http://schemas.microsoft.com/office/drawing/2014/main" id="{F8FD038A-12BF-B617-8B7A-DE4C9AA65C89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6606;p56">
              <a:extLst>
                <a:ext uri="{FF2B5EF4-FFF2-40B4-BE49-F238E27FC236}">
                  <a16:creationId xmlns:a16="http://schemas.microsoft.com/office/drawing/2014/main" id="{AD09437C-2870-3890-3D4E-7DC0E65562F7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6607;p56">
              <a:extLst>
                <a:ext uri="{FF2B5EF4-FFF2-40B4-BE49-F238E27FC236}">
                  <a16:creationId xmlns:a16="http://schemas.microsoft.com/office/drawing/2014/main" id="{29671507-0505-53CF-E7F5-837642CFEC18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6608;p56">
              <a:extLst>
                <a:ext uri="{FF2B5EF4-FFF2-40B4-BE49-F238E27FC236}">
                  <a16:creationId xmlns:a16="http://schemas.microsoft.com/office/drawing/2014/main" id="{13F1D377-4382-4720-2C78-B0AA6BBE6197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6609;p56">
              <a:extLst>
                <a:ext uri="{FF2B5EF4-FFF2-40B4-BE49-F238E27FC236}">
                  <a16:creationId xmlns:a16="http://schemas.microsoft.com/office/drawing/2014/main" id="{C7FAA4C8-D9CE-B45B-F123-7BA775B67B0A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6610;p56">
              <a:extLst>
                <a:ext uri="{FF2B5EF4-FFF2-40B4-BE49-F238E27FC236}">
                  <a16:creationId xmlns:a16="http://schemas.microsoft.com/office/drawing/2014/main" id="{5EFE63EC-AB2D-D750-BDB0-6491C2CD57A8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6611;p56">
              <a:extLst>
                <a:ext uri="{FF2B5EF4-FFF2-40B4-BE49-F238E27FC236}">
                  <a16:creationId xmlns:a16="http://schemas.microsoft.com/office/drawing/2014/main" id="{77CD26D4-39CC-9C92-F0AE-670244B2DABD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6612;p56">
              <a:extLst>
                <a:ext uri="{FF2B5EF4-FFF2-40B4-BE49-F238E27FC236}">
                  <a16:creationId xmlns:a16="http://schemas.microsoft.com/office/drawing/2014/main" id="{6CEF4DF8-F021-ED2F-B84B-2B083C4EA770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6613;p56">
              <a:extLst>
                <a:ext uri="{FF2B5EF4-FFF2-40B4-BE49-F238E27FC236}">
                  <a16:creationId xmlns:a16="http://schemas.microsoft.com/office/drawing/2014/main" id="{1C43DC6D-9FA1-0F21-295E-D1DEE744FE13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6614;p56">
              <a:extLst>
                <a:ext uri="{FF2B5EF4-FFF2-40B4-BE49-F238E27FC236}">
                  <a16:creationId xmlns:a16="http://schemas.microsoft.com/office/drawing/2014/main" id="{892A77B0-311D-648C-E639-5E1C7628637E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6615;p56">
              <a:extLst>
                <a:ext uri="{FF2B5EF4-FFF2-40B4-BE49-F238E27FC236}">
                  <a16:creationId xmlns:a16="http://schemas.microsoft.com/office/drawing/2014/main" id="{C3C48D5A-4DE3-0C5E-1E92-592D9C351B00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6616;p56">
              <a:extLst>
                <a:ext uri="{FF2B5EF4-FFF2-40B4-BE49-F238E27FC236}">
                  <a16:creationId xmlns:a16="http://schemas.microsoft.com/office/drawing/2014/main" id="{B13E6E15-E917-7D60-CE8B-3E2DC2E72E18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6617;p56">
              <a:extLst>
                <a:ext uri="{FF2B5EF4-FFF2-40B4-BE49-F238E27FC236}">
                  <a16:creationId xmlns:a16="http://schemas.microsoft.com/office/drawing/2014/main" id="{0D15AABD-B1ED-F1BB-12D4-A22CBA4B27B7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6618;p56">
              <a:extLst>
                <a:ext uri="{FF2B5EF4-FFF2-40B4-BE49-F238E27FC236}">
                  <a16:creationId xmlns:a16="http://schemas.microsoft.com/office/drawing/2014/main" id="{10565FB3-8E3E-A021-A39F-6E8F04835403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6619;p56">
              <a:extLst>
                <a:ext uri="{FF2B5EF4-FFF2-40B4-BE49-F238E27FC236}">
                  <a16:creationId xmlns:a16="http://schemas.microsoft.com/office/drawing/2014/main" id="{B026E929-785C-5F9D-84BD-969FC1E08386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6620;p56">
              <a:extLst>
                <a:ext uri="{FF2B5EF4-FFF2-40B4-BE49-F238E27FC236}">
                  <a16:creationId xmlns:a16="http://schemas.microsoft.com/office/drawing/2014/main" id="{3988A377-37E1-A8D4-69CE-4D310E8AE086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6621;p56">
              <a:extLst>
                <a:ext uri="{FF2B5EF4-FFF2-40B4-BE49-F238E27FC236}">
                  <a16:creationId xmlns:a16="http://schemas.microsoft.com/office/drawing/2014/main" id="{CE74499A-7C6B-88D3-14BF-86E9A471DF3F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6622;p56">
              <a:extLst>
                <a:ext uri="{FF2B5EF4-FFF2-40B4-BE49-F238E27FC236}">
                  <a16:creationId xmlns:a16="http://schemas.microsoft.com/office/drawing/2014/main" id="{0D3079FA-D68A-7AC2-1F39-18725DC5D61B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6623;p56">
              <a:extLst>
                <a:ext uri="{FF2B5EF4-FFF2-40B4-BE49-F238E27FC236}">
                  <a16:creationId xmlns:a16="http://schemas.microsoft.com/office/drawing/2014/main" id="{E4E04FB1-A330-1A60-A340-3C4C9CED5CFC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6624;p56">
              <a:extLst>
                <a:ext uri="{FF2B5EF4-FFF2-40B4-BE49-F238E27FC236}">
                  <a16:creationId xmlns:a16="http://schemas.microsoft.com/office/drawing/2014/main" id="{A6BF4673-56CB-7BC6-E9DE-5B61BC490FCB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6625;p56">
              <a:extLst>
                <a:ext uri="{FF2B5EF4-FFF2-40B4-BE49-F238E27FC236}">
                  <a16:creationId xmlns:a16="http://schemas.microsoft.com/office/drawing/2014/main" id="{B0C1519B-8832-6247-4AF3-5D335EE79A1B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6626;p56">
              <a:extLst>
                <a:ext uri="{FF2B5EF4-FFF2-40B4-BE49-F238E27FC236}">
                  <a16:creationId xmlns:a16="http://schemas.microsoft.com/office/drawing/2014/main" id="{9A6770C9-68B6-D629-15EB-3DFB053F4493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6627;p56">
              <a:extLst>
                <a:ext uri="{FF2B5EF4-FFF2-40B4-BE49-F238E27FC236}">
                  <a16:creationId xmlns:a16="http://schemas.microsoft.com/office/drawing/2014/main" id="{175D2214-7F87-A3F3-3097-4021D5EDB3B9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6628;p56">
              <a:extLst>
                <a:ext uri="{FF2B5EF4-FFF2-40B4-BE49-F238E27FC236}">
                  <a16:creationId xmlns:a16="http://schemas.microsoft.com/office/drawing/2014/main" id="{B8959A36-C378-6580-B01F-1D68952FB24D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6629;p56">
              <a:extLst>
                <a:ext uri="{FF2B5EF4-FFF2-40B4-BE49-F238E27FC236}">
                  <a16:creationId xmlns:a16="http://schemas.microsoft.com/office/drawing/2014/main" id="{5C3DB268-E5EE-7645-E315-66959A2F08DF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6630;p56">
              <a:extLst>
                <a:ext uri="{FF2B5EF4-FFF2-40B4-BE49-F238E27FC236}">
                  <a16:creationId xmlns:a16="http://schemas.microsoft.com/office/drawing/2014/main" id="{50BD42F5-C22A-D267-F870-4BB2CD2AF3AF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6631;p56">
              <a:extLst>
                <a:ext uri="{FF2B5EF4-FFF2-40B4-BE49-F238E27FC236}">
                  <a16:creationId xmlns:a16="http://schemas.microsoft.com/office/drawing/2014/main" id="{E3900295-BFFC-14BC-D351-595E0D2E4924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6632;p56">
              <a:extLst>
                <a:ext uri="{FF2B5EF4-FFF2-40B4-BE49-F238E27FC236}">
                  <a16:creationId xmlns:a16="http://schemas.microsoft.com/office/drawing/2014/main" id="{D828500A-564F-A8E1-83BB-54AF53596FB1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6633;p56">
              <a:extLst>
                <a:ext uri="{FF2B5EF4-FFF2-40B4-BE49-F238E27FC236}">
                  <a16:creationId xmlns:a16="http://schemas.microsoft.com/office/drawing/2014/main" id="{0BA38A64-085E-8A8B-9D10-F621F76F77F2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6634;p56">
              <a:extLst>
                <a:ext uri="{FF2B5EF4-FFF2-40B4-BE49-F238E27FC236}">
                  <a16:creationId xmlns:a16="http://schemas.microsoft.com/office/drawing/2014/main" id="{689DD0CF-DB2F-C432-3FE0-204034BDFC7E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6635;p56">
              <a:extLst>
                <a:ext uri="{FF2B5EF4-FFF2-40B4-BE49-F238E27FC236}">
                  <a16:creationId xmlns:a16="http://schemas.microsoft.com/office/drawing/2014/main" id="{14D5271A-A81E-2A7B-303F-2F61B23AD657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6636;p56">
              <a:extLst>
                <a:ext uri="{FF2B5EF4-FFF2-40B4-BE49-F238E27FC236}">
                  <a16:creationId xmlns:a16="http://schemas.microsoft.com/office/drawing/2014/main" id="{257709AF-2142-0C4B-247C-C1505012CD41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6637;p56">
              <a:extLst>
                <a:ext uri="{FF2B5EF4-FFF2-40B4-BE49-F238E27FC236}">
                  <a16:creationId xmlns:a16="http://schemas.microsoft.com/office/drawing/2014/main" id="{A5B0486C-37CB-6F1A-E4D5-32520240D033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6638;p56">
              <a:extLst>
                <a:ext uri="{FF2B5EF4-FFF2-40B4-BE49-F238E27FC236}">
                  <a16:creationId xmlns:a16="http://schemas.microsoft.com/office/drawing/2014/main" id="{691EC5C4-CCA4-9E39-EC66-7A49E51317B4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6639;p56">
              <a:extLst>
                <a:ext uri="{FF2B5EF4-FFF2-40B4-BE49-F238E27FC236}">
                  <a16:creationId xmlns:a16="http://schemas.microsoft.com/office/drawing/2014/main" id="{97BF0641-9011-3660-A537-369C9BD158DD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6640;p56">
              <a:extLst>
                <a:ext uri="{FF2B5EF4-FFF2-40B4-BE49-F238E27FC236}">
                  <a16:creationId xmlns:a16="http://schemas.microsoft.com/office/drawing/2014/main" id="{EE8288BC-0E68-7B9A-4DDE-F96457F15378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6641;p56">
              <a:extLst>
                <a:ext uri="{FF2B5EF4-FFF2-40B4-BE49-F238E27FC236}">
                  <a16:creationId xmlns:a16="http://schemas.microsoft.com/office/drawing/2014/main" id="{1BF3E862-CD85-E209-B68B-8F8024EFEF75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6642;p56">
              <a:extLst>
                <a:ext uri="{FF2B5EF4-FFF2-40B4-BE49-F238E27FC236}">
                  <a16:creationId xmlns:a16="http://schemas.microsoft.com/office/drawing/2014/main" id="{C1CE07C1-6F08-883C-01F3-CC142BADCAA6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6643;p56">
              <a:extLst>
                <a:ext uri="{FF2B5EF4-FFF2-40B4-BE49-F238E27FC236}">
                  <a16:creationId xmlns:a16="http://schemas.microsoft.com/office/drawing/2014/main" id="{24D9E27C-7E27-B390-9124-FB8D4BF3F81D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6644;p56">
              <a:extLst>
                <a:ext uri="{FF2B5EF4-FFF2-40B4-BE49-F238E27FC236}">
                  <a16:creationId xmlns:a16="http://schemas.microsoft.com/office/drawing/2014/main" id="{200FB4DD-571B-1838-618C-218E8E75CB31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6645;p56">
              <a:extLst>
                <a:ext uri="{FF2B5EF4-FFF2-40B4-BE49-F238E27FC236}">
                  <a16:creationId xmlns:a16="http://schemas.microsoft.com/office/drawing/2014/main" id="{223C214A-D63C-517B-985E-2732A4511C8B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6646;p56">
              <a:extLst>
                <a:ext uri="{FF2B5EF4-FFF2-40B4-BE49-F238E27FC236}">
                  <a16:creationId xmlns:a16="http://schemas.microsoft.com/office/drawing/2014/main" id="{333DFF5F-9644-E69A-486A-89833B206655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6647;p56">
              <a:extLst>
                <a:ext uri="{FF2B5EF4-FFF2-40B4-BE49-F238E27FC236}">
                  <a16:creationId xmlns:a16="http://schemas.microsoft.com/office/drawing/2014/main" id="{FC848C04-33F7-F5E9-DC26-8CA8931A60C0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6648;p56">
              <a:extLst>
                <a:ext uri="{FF2B5EF4-FFF2-40B4-BE49-F238E27FC236}">
                  <a16:creationId xmlns:a16="http://schemas.microsoft.com/office/drawing/2014/main" id="{B2FFCC87-4A1D-D7D8-F237-7B0777138E68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6649;p56">
              <a:extLst>
                <a:ext uri="{FF2B5EF4-FFF2-40B4-BE49-F238E27FC236}">
                  <a16:creationId xmlns:a16="http://schemas.microsoft.com/office/drawing/2014/main" id="{DA82892C-088F-6D56-E00E-CC0C26C35BE5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6650;p56">
              <a:extLst>
                <a:ext uri="{FF2B5EF4-FFF2-40B4-BE49-F238E27FC236}">
                  <a16:creationId xmlns:a16="http://schemas.microsoft.com/office/drawing/2014/main" id="{E64118AF-310C-3878-F5DD-FAB02A9C6E18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6651;p56">
              <a:extLst>
                <a:ext uri="{FF2B5EF4-FFF2-40B4-BE49-F238E27FC236}">
                  <a16:creationId xmlns:a16="http://schemas.microsoft.com/office/drawing/2014/main" id="{D199A195-0154-7271-8043-F701A52208C3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6652;p56">
              <a:extLst>
                <a:ext uri="{FF2B5EF4-FFF2-40B4-BE49-F238E27FC236}">
                  <a16:creationId xmlns:a16="http://schemas.microsoft.com/office/drawing/2014/main" id="{D7DAE9CA-D9D5-88AA-BBDA-67A7C992E229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6653;p56">
              <a:extLst>
                <a:ext uri="{FF2B5EF4-FFF2-40B4-BE49-F238E27FC236}">
                  <a16:creationId xmlns:a16="http://schemas.microsoft.com/office/drawing/2014/main" id="{0903D69D-7EC9-7410-03D0-043CE2666BBD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6654;p56">
              <a:extLst>
                <a:ext uri="{FF2B5EF4-FFF2-40B4-BE49-F238E27FC236}">
                  <a16:creationId xmlns:a16="http://schemas.microsoft.com/office/drawing/2014/main" id="{00E10989-D091-513A-02D5-9A7DCAD7B3DD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6655;p56">
              <a:extLst>
                <a:ext uri="{FF2B5EF4-FFF2-40B4-BE49-F238E27FC236}">
                  <a16:creationId xmlns:a16="http://schemas.microsoft.com/office/drawing/2014/main" id="{CA3377ED-2A79-588D-8AD8-BD76BF46895D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6656;p56">
              <a:extLst>
                <a:ext uri="{FF2B5EF4-FFF2-40B4-BE49-F238E27FC236}">
                  <a16:creationId xmlns:a16="http://schemas.microsoft.com/office/drawing/2014/main" id="{8F6B957C-BA94-A3B1-F3CA-CF72F1115B01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6657;p56">
              <a:extLst>
                <a:ext uri="{FF2B5EF4-FFF2-40B4-BE49-F238E27FC236}">
                  <a16:creationId xmlns:a16="http://schemas.microsoft.com/office/drawing/2014/main" id="{92B9068F-0443-EFAA-E4EC-FDF8360C7AB7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6658;p56">
              <a:extLst>
                <a:ext uri="{FF2B5EF4-FFF2-40B4-BE49-F238E27FC236}">
                  <a16:creationId xmlns:a16="http://schemas.microsoft.com/office/drawing/2014/main" id="{F4D23C71-2311-13F2-0D58-AFBF023A9D67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6659;p56">
              <a:extLst>
                <a:ext uri="{FF2B5EF4-FFF2-40B4-BE49-F238E27FC236}">
                  <a16:creationId xmlns:a16="http://schemas.microsoft.com/office/drawing/2014/main" id="{BD85B3AC-A6BC-D41D-7FA5-D22945E26AD1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6660;p56">
              <a:extLst>
                <a:ext uri="{FF2B5EF4-FFF2-40B4-BE49-F238E27FC236}">
                  <a16:creationId xmlns:a16="http://schemas.microsoft.com/office/drawing/2014/main" id="{95D70675-4B0C-3B10-2B36-1800A533FA55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6661;p56">
              <a:extLst>
                <a:ext uri="{FF2B5EF4-FFF2-40B4-BE49-F238E27FC236}">
                  <a16:creationId xmlns:a16="http://schemas.microsoft.com/office/drawing/2014/main" id="{048FC6BD-BE25-5943-6107-565CFAFB8675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6662;p56">
              <a:extLst>
                <a:ext uri="{FF2B5EF4-FFF2-40B4-BE49-F238E27FC236}">
                  <a16:creationId xmlns:a16="http://schemas.microsoft.com/office/drawing/2014/main" id="{208D2C57-231C-BB2B-7F5B-E0D92AA64E2A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6663;p56">
              <a:extLst>
                <a:ext uri="{FF2B5EF4-FFF2-40B4-BE49-F238E27FC236}">
                  <a16:creationId xmlns:a16="http://schemas.microsoft.com/office/drawing/2014/main" id="{3A975275-B3F5-D0A6-740A-861C5F8CAF93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6664;p56">
              <a:extLst>
                <a:ext uri="{FF2B5EF4-FFF2-40B4-BE49-F238E27FC236}">
                  <a16:creationId xmlns:a16="http://schemas.microsoft.com/office/drawing/2014/main" id="{CCBA8750-CC5A-1FAE-0380-6FAB53D7E1F4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6665;p56">
              <a:extLst>
                <a:ext uri="{FF2B5EF4-FFF2-40B4-BE49-F238E27FC236}">
                  <a16:creationId xmlns:a16="http://schemas.microsoft.com/office/drawing/2014/main" id="{37A4B46A-D613-051E-5D17-FFB1E943DED1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6666;p56">
              <a:extLst>
                <a:ext uri="{FF2B5EF4-FFF2-40B4-BE49-F238E27FC236}">
                  <a16:creationId xmlns:a16="http://schemas.microsoft.com/office/drawing/2014/main" id="{CDA7019C-7443-ABBD-D6C8-39980042CBB6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6667;p56">
              <a:extLst>
                <a:ext uri="{FF2B5EF4-FFF2-40B4-BE49-F238E27FC236}">
                  <a16:creationId xmlns:a16="http://schemas.microsoft.com/office/drawing/2014/main" id="{B605A859-DEEE-9E32-BF5B-31595FBB64DB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6668;p56">
              <a:extLst>
                <a:ext uri="{FF2B5EF4-FFF2-40B4-BE49-F238E27FC236}">
                  <a16:creationId xmlns:a16="http://schemas.microsoft.com/office/drawing/2014/main" id="{3BB1DAFC-1B79-CFDD-6A8C-8C0C3C2645F2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6669;p56">
              <a:extLst>
                <a:ext uri="{FF2B5EF4-FFF2-40B4-BE49-F238E27FC236}">
                  <a16:creationId xmlns:a16="http://schemas.microsoft.com/office/drawing/2014/main" id="{FF16E652-E5AB-588C-92F0-2EEC6F000D4A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6670;p56">
              <a:extLst>
                <a:ext uri="{FF2B5EF4-FFF2-40B4-BE49-F238E27FC236}">
                  <a16:creationId xmlns:a16="http://schemas.microsoft.com/office/drawing/2014/main" id="{9094D2F6-A6FA-E6FC-D6E8-2B588C3CA0D9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6671;p56">
              <a:extLst>
                <a:ext uri="{FF2B5EF4-FFF2-40B4-BE49-F238E27FC236}">
                  <a16:creationId xmlns:a16="http://schemas.microsoft.com/office/drawing/2014/main" id="{94AB378B-F0C4-8EFB-66C1-A9E8FCD805A8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6672;p56">
              <a:extLst>
                <a:ext uri="{FF2B5EF4-FFF2-40B4-BE49-F238E27FC236}">
                  <a16:creationId xmlns:a16="http://schemas.microsoft.com/office/drawing/2014/main" id="{08D56828-C062-CD03-6CFE-E10CE0F328BC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6673;p56">
              <a:extLst>
                <a:ext uri="{FF2B5EF4-FFF2-40B4-BE49-F238E27FC236}">
                  <a16:creationId xmlns:a16="http://schemas.microsoft.com/office/drawing/2014/main" id="{57DDE505-6D7D-93A3-C99C-BF6B967CC101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6674;p56">
              <a:extLst>
                <a:ext uri="{FF2B5EF4-FFF2-40B4-BE49-F238E27FC236}">
                  <a16:creationId xmlns:a16="http://schemas.microsoft.com/office/drawing/2014/main" id="{1F553E40-4FEF-9A1E-AAF2-6C8B63B398EA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6675;p56">
              <a:extLst>
                <a:ext uri="{FF2B5EF4-FFF2-40B4-BE49-F238E27FC236}">
                  <a16:creationId xmlns:a16="http://schemas.microsoft.com/office/drawing/2014/main" id="{529EA575-0B48-68ED-0004-FFC90FB5FB02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6676;p56">
              <a:extLst>
                <a:ext uri="{FF2B5EF4-FFF2-40B4-BE49-F238E27FC236}">
                  <a16:creationId xmlns:a16="http://schemas.microsoft.com/office/drawing/2014/main" id="{0581B100-3EFA-61D8-D7E1-95E2867016D3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6677;p56">
              <a:extLst>
                <a:ext uri="{FF2B5EF4-FFF2-40B4-BE49-F238E27FC236}">
                  <a16:creationId xmlns:a16="http://schemas.microsoft.com/office/drawing/2014/main" id="{CCCAE962-D56D-1001-CFDD-0A7DCEEA45F6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6678;p56">
              <a:extLst>
                <a:ext uri="{FF2B5EF4-FFF2-40B4-BE49-F238E27FC236}">
                  <a16:creationId xmlns:a16="http://schemas.microsoft.com/office/drawing/2014/main" id="{8378DA1D-30CD-B16A-68D1-FC97D586E07D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6679;p56">
              <a:extLst>
                <a:ext uri="{FF2B5EF4-FFF2-40B4-BE49-F238E27FC236}">
                  <a16:creationId xmlns:a16="http://schemas.microsoft.com/office/drawing/2014/main" id="{4715DBB0-1DCA-F29C-D3CF-8DA987FA6AD4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6680;p56">
              <a:extLst>
                <a:ext uri="{FF2B5EF4-FFF2-40B4-BE49-F238E27FC236}">
                  <a16:creationId xmlns:a16="http://schemas.microsoft.com/office/drawing/2014/main" id="{F7ADEF8D-499C-4C8D-07D1-63C00F7EAF90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6681;p56">
              <a:extLst>
                <a:ext uri="{FF2B5EF4-FFF2-40B4-BE49-F238E27FC236}">
                  <a16:creationId xmlns:a16="http://schemas.microsoft.com/office/drawing/2014/main" id="{54BA1894-9DDC-459F-BC6C-801E2CBC38EE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6682;p56">
              <a:extLst>
                <a:ext uri="{FF2B5EF4-FFF2-40B4-BE49-F238E27FC236}">
                  <a16:creationId xmlns:a16="http://schemas.microsoft.com/office/drawing/2014/main" id="{08C031B0-43DF-F61B-9865-23A98A5046CC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6683;p56">
              <a:extLst>
                <a:ext uri="{FF2B5EF4-FFF2-40B4-BE49-F238E27FC236}">
                  <a16:creationId xmlns:a16="http://schemas.microsoft.com/office/drawing/2014/main" id="{F4C2FF9B-F036-376B-D3DD-3BFCAE9E91D7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6684;p56">
              <a:extLst>
                <a:ext uri="{FF2B5EF4-FFF2-40B4-BE49-F238E27FC236}">
                  <a16:creationId xmlns:a16="http://schemas.microsoft.com/office/drawing/2014/main" id="{037AC10D-3C56-A4AD-DBC6-6A099B7213AB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6685;p56">
              <a:extLst>
                <a:ext uri="{FF2B5EF4-FFF2-40B4-BE49-F238E27FC236}">
                  <a16:creationId xmlns:a16="http://schemas.microsoft.com/office/drawing/2014/main" id="{613A2016-203E-F2FF-3727-DFF47274EAF1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6686;p56">
              <a:extLst>
                <a:ext uri="{FF2B5EF4-FFF2-40B4-BE49-F238E27FC236}">
                  <a16:creationId xmlns:a16="http://schemas.microsoft.com/office/drawing/2014/main" id="{70F28F19-2499-D207-6C5A-D765BAE22425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6687;p56">
              <a:extLst>
                <a:ext uri="{FF2B5EF4-FFF2-40B4-BE49-F238E27FC236}">
                  <a16:creationId xmlns:a16="http://schemas.microsoft.com/office/drawing/2014/main" id="{E753DCF6-2DF6-1CC8-AEA8-39E9730B58E8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6688;p56">
              <a:extLst>
                <a:ext uri="{FF2B5EF4-FFF2-40B4-BE49-F238E27FC236}">
                  <a16:creationId xmlns:a16="http://schemas.microsoft.com/office/drawing/2014/main" id="{423FA7D8-3ABC-0EDF-00F1-3D6D6260B1BB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6689;p56">
              <a:extLst>
                <a:ext uri="{FF2B5EF4-FFF2-40B4-BE49-F238E27FC236}">
                  <a16:creationId xmlns:a16="http://schemas.microsoft.com/office/drawing/2014/main" id="{FE3C50A5-A5A3-C39F-6290-95D714BEA43B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6690;p56">
              <a:extLst>
                <a:ext uri="{FF2B5EF4-FFF2-40B4-BE49-F238E27FC236}">
                  <a16:creationId xmlns:a16="http://schemas.microsoft.com/office/drawing/2014/main" id="{165A54B8-40CE-1352-1EB5-7B5BD5FE2216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6691;p56">
              <a:extLst>
                <a:ext uri="{FF2B5EF4-FFF2-40B4-BE49-F238E27FC236}">
                  <a16:creationId xmlns:a16="http://schemas.microsoft.com/office/drawing/2014/main" id="{E37D645D-294D-8F10-5FC4-569A76AD9561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6692;p56">
              <a:extLst>
                <a:ext uri="{FF2B5EF4-FFF2-40B4-BE49-F238E27FC236}">
                  <a16:creationId xmlns:a16="http://schemas.microsoft.com/office/drawing/2014/main" id="{AE3E7DD8-07FC-ECD5-19EC-00D9A4EED063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6693;p56">
              <a:extLst>
                <a:ext uri="{FF2B5EF4-FFF2-40B4-BE49-F238E27FC236}">
                  <a16:creationId xmlns:a16="http://schemas.microsoft.com/office/drawing/2014/main" id="{1346CA98-A486-A4B7-11CE-8BF3EE6FE682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6694;p56">
              <a:extLst>
                <a:ext uri="{FF2B5EF4-FFF2-40B4-BE49-F238E27FC236}">
                  <a16:creationId xmlns:a16="http://schemas.microsoft.com/office/drawing/2014/main" id="{9AA962FC-98AB-7F82-7C19-202A193A916F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6695;p56">
              <a:extLst>
                <a:ext uri="{FF2B5EF4-FFF2-40B4-BE49-F238E27FC236}">
                  <a16:creationId xmlns:a16="http://schemas.microsoft.com/office/drawing/2014/main" id="{4AD360E9-B069-88A7-C185-03DA17767C7D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6696;p56">
              <a:extLst>
                <a:ext uri="{FF2B5EF4-FFF2-40B4-BE49-F238E27FC236}">
                  <a16:creationId xmlns:a16="http://schemas.microsoft.com/office/drawing/2014/main" id="{97F220E6-D456-2BB7-22A7-1CE75052B02C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6697;p56">
              <a:extLst>
                <a:ext uri="{FF2B5EF4-FFF2-40B4-BE49-F238E27FC236}">
                  <a16:creationId xmlns:a16="http://schemas.microsoft.com/office/drawing/2014/main" id="{4DA5C6DA-C48A-1F01-6003-65D89A10BF52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6698;p56">
              <a:extLst>
                <a:ext uri="{FF2B5EF4-FFF2-40B4-BE49-F238E27FC236}">
                  <a16:creationId xmlns:a16="http://schemas.microsoft.com/office/drawing/2014/main" id="{FB15CCF3-BADD-C45C-46C3-C7B3C08482BA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6699;p56">
              <a:extLst>
                <a:ext uri="{FF2B5EF4-FFF2-40B4-BE49-F238E27FC236}">
                  <a16:creationId xmlns:a16="http://schemas.microsoft.com/office/drawing/2014/main" id="{F186DDF7-D544-5630-385C-F4C800918207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6700;p56">
              <a:extLst>
                <a:ext uri="{FF2B5EF4-FFF2-40B4-BE49-F238E27FC236}">
                  <a16:creationId xmlns:a16="http://schemas.microsoft.com/office/drawing/2014/main" id="{5C4B8B51-E97B-D182-183F-67ED6D622363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6701;p56">
              <a:extLst>
                <a:ext uri="{FF2B5EF4-FFF2-40B4-BE49-F238E27FC236}">
                  <a16:creationId xmlns:a16="http://schemas.microsoft.com/office/drawing/2014/main" id="{B6C75FD2-97D4-DB3B-42C7-087C7CBE3BBD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6702;p56">
              <a:extLst>
                <a:ext uri="{FF2B5EF4-FFF2-40B4-BE49-F238E27FC236}">
                  <a16:creationId xmlns:a16="http://schemas.microsoft.com/office/drawing/2014/main" id="{80DAD12C-F87A-9C81-FB39-2FF4F60EFD8F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6703;p56">
              <a:extLst>
                <a:ext uri="{FF2B5EF4-FFF2-40B4-BE49-F238E27FC236}">
                  <a16:creationId xmlns:a16="http://schemas.microsoft.com/office/drawing/2014/main" id="{0A21BE55-1D8E-78A3-6866-6230CC9DE8E4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6704;p56">
              <a:extLst>
                <a:ext uri="{FF2B5EF4-FFF2-40B4-BE49-F238E27FC236}">
                  <a16:creationId xmlns:a16="http://schemas.microsoft.com/office/drawing/2014/main" id="{AF865BE8-A225-7125-B9BA-8E72E80FFB4C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6705;p56">
              <a:extLst>
                <a:ext uri="{FF2B5EF4-FFF2-40B4-BE49-F238E27FC236}">
                  <a16:creationId xmlns:a16="http://schemas.microsoft.com/office/drawing/2014/main" id="{C8F2C7E1-1D83-49EE-3A60-7FD003B1DABF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6706;p56">
              <a:extLst>
                <a:ext uri="{FF2B5EF4-FFF2-40B4-BE49-F238E27FC236}">
                  <a16:creationId xmlns:a16="http://schemas.microsoft.com/office/drawing/2014/main" id="{A6D345C8-76A4-BBF0-763B-FA6868B47F75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6707;p56">
              <a:extLst>
                <a:ext uri="{FF2B5EF4-FFF2-40B4-BE49-F238E27FC236}">
                  <a16:creationId xmlns:a16="http://schemas.microsoft.com/office/drawing/2014/main" id="{8266F7EA-3ED4-2BE5-42F5-F6A178B6491D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6708;p56">
              <a:extLst>
                <a:ext uri="{FF2B5EF4-FFF2-40B4-BE49-F238E27FC236}">
                  <a16:creationId xmlns:a16="http://schemas.microsoft.com/office/drawing/2014/main" id="{EBF0EB6E-AF91-AC2C-1FFB-B58E4CACEA56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6709;p56">
              <a:extLst>
                <a:ext uri="{FF2B5EF4-FFF2-40B4-BE49-F238E27FC236}">
                  <a16:creationId xmlns:a16="http://schemas.microsoft.com/office/drawing/2014/main" id="{86E8A479-C2DE-0296-650D-686693E4B888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6710;p56">
              <a:extLst>
                <a:ext uri="{FF2B5EF4-FFF2-40B4-BE49-F238E27FC236}">
                  <a16:creationId xmlns:a16="http://schemas.microsoft.com/office/drawing/2014/main" id="{1DDECB21-3BE5-7306-96F2-2DE6547F8FED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6711;p56">
              <a:extLst>
                <a:ext uri="{FF2B5EF4-FFF2-40B4-BE49-F238E27FC236}">
                  <a16:creationId xmlns:a16="http://schemas.microsoft.com/office/drawing/2014/main" id="{0AB9BD73-E511-B41A-4536-86473EB2D597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6712;p56">
              <a:extLst>
                <a:ext uri="{FF2B5EF4-FFF2-40B4-BE49-F238E27FC236}">
                  <a16:creationId xmlns:a16="http://schemas.microsoft.com/office/drawing/2014/main" id="{3D5FDE00-C4AF-2EA8-2D0A-F00C619AAB48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6713;p56">
              <a:extLst>
                <a:ext uri="{FF2B5EF4-FFF2-40B4-BE49-F238E27FC236}">
                  <a16:creationId xmlns:a16="http://schemas.microsoft.com/office/drawing/2014/main" id="{53C69D71-B62D-AA38-3DD3-84B25529D448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6714;p56">
              <a:extLst>
                <a:ext uri="{FF2B5EF4-FFF2-40B4-BE49-F238E27FC236}">
                  <a16:creationId xmlns:a16="http://schemas.microsoft.com/office/drawing/2014/main" id="{7AF991A2-51EC-3572-C8BB-B344ED418A2A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6715;p56">
              <a:extLst>
                <a:ext uri="{FF2B5EF4-FFF2-40B4-BE49-F238E27FC236}">
                  <a16:creationId xmlns:a16="http://schemas.microsoft.com/office/drawing/2014/main" id="{64B73CCD-F675-4CD0-234D-F9C1AC2A23EA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6716;p56">
              <a:extLst>
                <a:ext uri="{FF2B5EF4-FFF2-40B4-BE49-F238E27FC236}">
                  <a16:creationId xmlns:a16="http://schemas.microsoft.com/office/drawing/2014/main" id="{7A721DE5-EA63-C564-3F5B-3B4655616FB2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6717;p56">
              <a:extLst>
                <a:ext uri="{FF2B5EF4-FFF2-40B4-BE49-F238E27FC236}">
                  <a16:creationId xmlns:a16="http://schemas.microsoft.com/office/drawing/2014/main" id="{99FE66F1-65BB-315E-2342-9FD5D8EA83DF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6718;p56">
              <a:extLst>
                <a:ext uri="{FF2B5EF4-FFF2-40B4-BE49-F238E27FC236}">
                  <a16:creationId xmlns:a16="http://schemas.microsoft.com/office/drawing/2014/main" id="{FD805EBF-E2D2-5AC6-F315-3140B203278F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6719;p56">
              <a:extLst>
                <a:ext uri="{FF2B5EF4-FFF2-40B4-BE49-F238E27FC236}">
                  <a16:creationId xmlns:a16="http://schemas.microsoft.com/office/drawing/2014/main" id="{3F8C1CA4-3ECE-A1EB-2F77-708B35EA0262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6720;p56">
              <a:extLst>
                <a:ext uri="{FF2B5EF4-FFF2-40B4-BE49-F238E27FC236}">
                  <a16:creationId xmlns:a16="http://schemas.microsoft.com/office/drawing/2014/main" id="{896BC6EC-EAB6-CB52-DBEF-0E27781012DF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6721;p56">
              <a:extLst>
                <a:ext uri="{FF2B5EF4-FFF2-40B4-BE49-F238E27FC236}">
                  <a16:creationId xmlns:a16="http://schemas.microsoft.com/office/drawing/2014/main" id="{0D5D4CB9-1576-4BDD-7977-C9B7AA1D801B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6722;p56">
              <a:extLst>
                <a:ext uri="{FF2B5EF4-FFF2-40B4-BE49-F238E27FC236}">
                  <a16:creationId xmlns:a16="http://schemas.microsoft.com/office/drawing/2014/main" id="{CA356AE1-4EE2-B56D-91CB-2CEF02E1F908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6723;p56">
              <a:extLst>
                <a:ext uri="{FF2B5EF4-FFF2-40B4-BE49-F238E27FC236}">
                  <a16:creationId xmlns:a16="http://schemas.microsoft.com/office/drawing/2014/main" id="{C2A5F7BD-7AAF-FDE9-F240-CEE6D4B644DD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6724;p56">
              <a:extLst>
                <a:ext uri="{FF2B5EF4-FFF2-40B4-BE49-F238E27FC236}">
                  <a16:creationId xmlns:a16="http://schemas.microsoft.com/office/drawing/2014/main" id="{8A3C11A2-9A9C-C6A6-5DBF-F9C79AE259F6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6725;p56">
              <a:extLst>
                <a:ext uri="{FF2B5EF4-FFF2-40B4-BE49-F238E27FC236}">
                  <a16:creationId xmlns:a16="http://schemas.microsoft.com/office/drawing/2014/main" id="{B4BA6C2D-BCBB-7025-4ECD-892D0D66A412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6726;p56">
              <a:extLst>
                <a:ext uri="{FF2B5EF4-FFF2-40B4-BE49-F238E27FC236}">
                  <a16:creationId xmlns:a16="http://schemas.microsoft.com/office/drawing/2014/main" id="{B404D175-1F62-8E8B-1B2A-75C6CC9CCB22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6727;p56">
              <a:extLst>
                <a:ext uri="{FF2B5EF4-FFF2-40B4-BE49-F238E27FC236}">
                  <a16:creationId xmlns:a16="http://schemas.microsoft.com/office/drawing/2014/main" id="{9D318994-3C66-3147-E5DE-CDF1751E7384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6728;p56">
              <a:extLst>
                <a:ext uri="{FF2B5EF4-FFF2-40B4-BE49-F238E27FC236}">
                  <a16:creationId xmlns:a16="http://schemas.microsoft.com/office/drawing/2014/main" id="{BF75C1A3-EF9D-60ED-EA9D-67C982455CCF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6729;p56">
              <a:extLst>
                <a:ext uri="{FF2B5EF4-FFF2-40B4-BE49-F238E27FC236}">
                  <a16:creationId xmlns:a16="http://schemas.microsoft.com/office/drawing/2014/main" id="{BFD62A91-3121-3267-4336-EB24CB454002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6730;p56">
              <a:extLst>
                <a:ext uri="{FF2B5EF4-FFF2-40B4-BE49-F238E27FC236}">
                  <a16:creationId xmlns:a16="http://schemas.microsoft.com/office/drawing/2014/main" id="{F427FA96-4F59-7076-7C7B-AD24B040BD1A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6731;p56">
              <a:extLst>
                <a:ext uri="{FF2B5EF4-FFF2-40B4-BE49-F238E27FC236}">
                  <a16:creationId xmlns:a16="http://schemas.microsoft.com/office/drawing/2014/main" id="{AA2770F0-7C0C-A7D5-37D9-9F5D572B45F1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6732;p56">
              <a:extLst>
                <a:ext uri="{FF2B5EF4-FFF2-40B4-BE49-F238E27FC236}">
                  <a16:creationId xmlns:a16="http://schemas.microsoft.com/office/drawing/2014/main" id="{C7B587B3-CDD8-6E0D-FBF8-FC681AFCDD2E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6733;p56">
              <a:extLst>
                <a:ext uri="{FF2B5EF4-FFF2-40B4-BE49-F238E27FC236}">
                  <a16:creationId xmlns:a16="http://schemas.microsoft.com/office/drawing/2014/main" id="{C19C39CA-9811-E7EF-2AB0-A28D643E0F52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6734;p56">
              <a:extLst>
                <a:ext uri="{FF2B5EF4-FFF2-40B4-BE49-F238E27FC236}">
                  <a16:creationId xmlns:a16="http://schemas.microsoft.com/office/drawing/2014/main" id="{97FD43BB-3F2A-2FF3-97CD-52BB7F011263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6735;p56">
              <a:extLst>
                <a:ext uri="{FF2B5EF4-FFF2-40B4-BE49-F238E27FC236}">
                  <a16:creationId xmlns:a16="http://schemas.microsoft.com/office/drawing/2014/main" id="{D559B451-CF5E-03DA-7D8B-595B59FD338D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6736;p56">
              <a:extLst>
                <a:ext uri="{FF2B5EF4-FFF2-40B4-BE49-F238E27FC236}">
                  <a16:creationId xmlns:a16="http://schemas.microsoft.com/office/drawing/2014/main" id="{928A480E-99F2-45F5-8B03-2C6151590429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6737;p56">
              <a:extLst>
                <a:ext uri="{FF2B5EF4-FFF2-40B4-BE49-F238E27FC236}">
                  <a16:creationId xmlns:a16="http://schemas.microsoft.com/office/drawing/2014/main" id="{F7C2E633-DF66-6657-2A4F-F6624EE789FA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6738;p56">
              <a:extLst>
                <a:ext uri="{FF2B5EF4-FFF2-40B4-BE49-F238E27FC236}">
                  <a16:creationId xmlns:a16="http://schemas.microsoft.com/office/drawing/2014/main" id="{FB2B02EB-4EC0-4860-C901-4B9994155EE1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6739;p56">
              <a:extLst>
                <a:ext uri="{FF2B5EF4-FFF2-40B4-BE49-F238E27FC236}">
                  <a16:creationId xmlns:a16="http://schemas.microsoft.com/office/drawing/2014/main" id="{514565CB-C489-47BB-1214-56D0B9A7B5C8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6740;p56">
              <a:extLst>
                <a:ext uri="{FF2B5EF4-FFF2-40B4-BE49-F238E27FC236}">
                  <a16:creationId xmlns:a16="http://schemas.microsoft.com/office/drawing/2014/main" id="{097E54AE-6450-57E0-634E-371885421A3A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6741;p56">
              <a:extLst>
                <a:ext uri="{FF2B5EF4-FFF2-40B4-BE49-F238E27FC236}">
                  <a16:creationId xmlns:a16="http://schemas.microsoft.com/office/drawing/2014/main" id="{2941474E-A465-F20C-B1ED-00764680A4B7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6742;p56">
              <a:extLst>
                <a:ext uri="{FF2B5EF4-FFF2-40B4-BE49-F238E27FC236}">
                  <a16:creationId xmlns:a16="http://schemas.microsoft.com/office/drawing/2014/main" id="{FCC7392C-F339-9FC8-D131-63A288ACED5E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6743;p56">
              <a:extLst>
                <a:ext uri="{FF2B5EF4-FFF2-40B4-BE49-F238E27FC236}">
                  <a16:creationId xmlns:a16="http://schemas.microsoft.com/office/drawing/2014/main" id="{C87BA37C-8866-F79E-0F09-4FFF969BDEF8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6744;p56">
              <a:extLst>
                <a:ext uri="{FF2B5EF4-FFF2-40B4-BE49-F238E27FC236}">
                  <a16:creationId xmlns:a16="http://schemas.microsoft.com/office/drawing/2014/main" id="{CAB76211-69DF-9076-39FE-D123BA78FCB5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6745;p56">
              <a:extLst>
                <a:ext uri="{FF2B5EF4-FFF2-40B4-BE49-F238E27FC236}">
                  <a16:creationId xmlns:a16="http://schemas.microsoft.com/office/drawing/2014/main" id="{A8D9E8C1-430A-0DE1-15D3-898076E7DF79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6746;p56">
              <a:extLst>
                <a:ext uri="{FF2B5EF4-FFF2-40B4-BE49-F238E27FC236}">
                  <a16:creationId xmlns:a16="http://schemas.microsoft.com/office/drawing/2014/main" id="{82051EE7-8082-F49B-B5E8-92D18B827DC7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6747;p56">
              <a:extLst>
                <a:ext uri="{FF2B5EF4-FFF2-40B4-BE49-F238E27FC236}">
                  <a16:creationId xmlns:a16="http://schemas.microsoft.com/office/drawing/2014/main" id="{54899EF3-755E-8906-0761-4F821DB3650B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6748;p56">
              <a:extLst>
                <a:ext uri="{FF2B5EF4-FFF2-40B4-BE49-F238E27FC236}">
                  <a16:creationId xmlns:a16="http://schemas.microsoft.com/office/drawing/2014/main" id="{9A8E3D16-AEB9-17C7-6549-E22B4030CB94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6749;p56">
              <a:extLst>
                <a:ext uri="{FF2B5EF4-FFF2-40B4-BE49-F238E27FC236}">
                  <a16:creationId xmlns:a16="http://schemas.microsoft.com/office/drawing/2014/main" id="{75F6595A-A8C9-AB83-F4B5-19D082CCD2F2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6750;p56">
              <a:extLst>
                <a:ext uri="{FF2B5EF4-FFF2-40B4-BE49-F238E27FC236}">
                  <a16:creationId xmlns:a16="http://schemas.microsoft.com/office/drawing/2014/main" id="{2E9E2FDE-9B77-FF8B-E2AD-224CC9C8E95F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6751;p56">
              <a:extLst>
                <a:ext uri="{FF2B5EF4-FFF2-40B4-BE49-F238E27FC236}">
                  <a16:creationId xmlns:a16="http://schemas.microsoft.com/office/drawing/2014/main" id="{9CDBAA8F-626D-087D-B239-C0FB088B11D9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6752;p56">
              <a:extLst>
                <a:ext uri="{FF2B5EF4-FFF2-40B4-BE49-F238E27FC236}">
                  <a16:creationId xmlns:a16="http://schemas.microsoft.com/office/drawing/2014/main" id="{B728985E-857C-4343-142C-8C1FDB3665D2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6753;p56">
              <a:extLst>
                <a:ext uri="{FF2B5EF4-FFF2-40B4-BE49-F238E27FC236}">
                  <a16:creationId xmlns:a16="http://schemas.microsoft.com/office/drawing/2014/main" id="{6BA3C927-8511-B2A6-4CBF-6448C4176641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6754;p56">
              <a:extLst>
                <a:ext uri="{FF2B5EF4-FFF2-40B4-BE49-F238E27FC236}">
                  <a16:creationId xmlns:a16="http://schemas.microsoft.com/office/drawing/2014/main" id="{0DD1CD6A-E58C-232E-8867-604CD4288588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6755;p56">
              <a:extLst>
                <a:ext uri="{FF2B5EF4-FFF2-40B4-BE49-F238E27FC236}">
                  <a16:creationId xmlns:a16="http://schemas.microsoft.com/office/drawing/2014/main" id="{B0190B36-1B2F-3360-07CC-AFDEE01CF960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6756;p56">
              <a:extLst>
                <a:ext uri="{FF2B5EF4-FFF2-40B4-BE49-F238E27FC236}">
                  <a16:creationId xmlns:a16="http://schemas.microsoft.com/office/drawing/2014/main" id="{4E5A6071-459F-D401-B88B-41CE55F318A6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6757;p56">
              <a:extLst>
                <a:ext uri="{FF2B5EF4-FFF2-40B4-BE49-F238E27FC236}">
                  <a16:creationId xmlns:a16="http://schemas.microsoft.com/office/drawing/2014/main" id="{6DD90CCF-359F-EC6D-ED3C-FF8B170343E6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6758;p56">
              <a:extLst>
                <a:ext uri="{FF2B5EF4-FFF2-40B4-BE49-F238E27FC236}">
                  <a16:creationId xmlns:a16="http://schemas.microsoft.com/office/drawing/2014/main" id="{A9727249-475F-438A-AAF2-34497B01FCA6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6759;p56">
              <a:extLst>
                <a:ext uri="{FF2B5EF4-FFF2-40B4-BE49-F238E27FC236}">
                  <a16:creationId xmlns:a16="http://schemas.microsoft.com/office/drawing/2014/main" id="{DBFADC6D-0F95-323B-8439-8CFF686EFC59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6760;p56">
              <a:extLst>
                <a:ext uri="{FF2B5EF4-FFF2-40B4-BE49-F238E27FC236}">
                  <a16:creationId xmlns:a16="http://schemas.microsoft.com/office/drawing/2014/main" id="{C2479AFC-E040-7B17-6640-C8EA9B43325E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6761;p56">
              <a:extLst>
                <a:ext uri="{FF2B5EF4-FFF2-40B4-BE49-F238E27FC236}">
                  <a16:creationId xmlns:a16="http://schemas.microsoft.com/office/drawing/2014/main" id="{FE634B89-678A-D7A1-9DC7-EA28ED19A8CF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4065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7" name="Google Shape;3257;p42"/>
          <p:cNvGrpSpPr/>
          <p:nvPr/>
        </p:nvGrpSpPr>
        <p:grpSpPr>
          <a:xfrm rot="-1332059">
            <a:off x="2518555" y="1367934"/>
            <a:ext cx="4106889" cy="3093540"/>
            <a:chOff x="2700330" y="-829613"/>
            <a:chExt cx="2200221" cy="1657495"/>
          </a:xfrm>
        </p:grpSpPr>
        <p:sp>
          <p:nvSpPr>
            <p:cNvPr id="3258" name="Google Shape;3258;p42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9" name="Google Shape;3259;p42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3260" name="Google Shape;3260;p42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42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42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42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42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42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42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42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68" name="Google Shape;326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</a:t>
            </a:r>
            <a:endParaRPr/>
          </a:p>
        </p:txBody>
      </p:sp>
      <p:cxnSp>
        <p:nvCxnSpPr>
          <p:cNvPr id="3269" name="Google Shape;3269;p42"/>
          <p:cNvCxnSpPr>
            <a:endCxn id="3270" idx="3"/>
          </p:cNvCxnSpPr>
          <p:nvPr/>
        </p:nvCxnSpPr>
        <p:spPr>
          <a:xfrm rot="5400000" flipH="1">
            <a:off x="2209900" y="2240639"/>
            <a:ext cx="921900" cy="597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3271" name="Google Shape;3271;p42"/>
          <p:cNvCxnSpPr>
            <a:endCxn id="3272" idx="1"/>
          </p:cNvCxnSpPr>
          <p:nvPr/>
        </p:nvCxnSpPr>
        <p:spPr>
          <a:xfrm rot="10800000" flipH="1">
            <a:off x="4528225" y="1653475"/>
            <a:ext cx="2409300" cy="123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3273" name="Google Shape;3273;p42"/>
          <p:cNvCxnSpPr>
            <a:stCxn id="3274" idx="1"/>
          </p:cNvCxnSpPr>
          <p:nvPr/>
        </p:nvCxnSpPr>
        <p:spPr>
          <a:xfrm rot="10800000">
            <a:off x="5802925" y="3390276"/>
            <a:ext cx="1134600" cy="33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275" name="Google Shape;3275;p42"/>
          <p:cNvCxnSpPr>
            <a:endCxn id="3276" idx="3"/>
          </p:cNvCxnSpPr>
          <p:nvPr/>
        </p:nvCxnSpPr>
        <p:spPr>
          <a:xfrm flipH="1">
            <a:off x="2236950" y="3361325"/>
            <a:ext cx="2159100" cy="35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3272" name="Google Shape;3272;p42"/>
          <p:cNvSpPr txBox="1">
            <a:spLocks noGrp="1"/>
          </p:cNvSpPr>
          <p:nvPr>
            <p:ph type="title" idx="4294967295"/>
          </p:nvPr>
        </p:nvSpPr>
        <p:spPr>
          <a:xfrm>
            <a:off x="6937525" y="1411075"/>
            <a:ext cx="1516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Education</a:t>
            </a:r>
            <a:endParaRPr sz="2000"/>
          </a:p>
        </p:txBody>
      </p:sp>
      <p:sp>
        <p:nvSpPr>
          <p:cNvPr id="3274" name="Google Shape;3274;p42"/>
          <p:cNvSpPr txBox="1">
            <a:spLocks noGrp="1"/>
          </p:cNvSpPr>
          <p:nvPr>
            <p:ph type="title" idx="4294967295"/>
          </p:nvPr>
        </p:nvSpPr>
        <p:spPr>
          <a:xfrm>
            <a:off x="6937525" y="3485076"/>
            <a:ext cx="1516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Interactive</a:t>
            </a:r>
            <a:br>
              <a:rPr lang="en" sz="2000"/>
            </a:br>
            <a:r>
              <a:rPr lang="en" sz="2000"/>
              <a:t>Simulations</a:t>
            </a:r>
            <a:endParaRPr sz="2000"/>
          </a:p>
        </p:txBody>
      </p:sp>
      <p:sp>
        <p:nvSpPr>
          <p:cNvPr id="3276" name="Google Shape;3276;p42"/>
          <p:cNvSpPr txBox="1">
            <a:spLocks noGrp="1"/>
          </p:cNvSpPr>
          <p:nvPr>
            <p:ph type="title" idx="4294967295"/>
          </p:nvPr>
        </p:nvSpPr>
        <p:spPr>
          <a:xfrm>
            <a:off x="720150" y="3476525"/>
            <a:ext cx="1516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Concepts</a:t>
            </a:r>
            <a:endParaRPr sz="2000"/>
          </a:p>
        </p:txBody>
      </p:sp>
      <p:sp>
        <p:nvSpPr>
          <p:cNvPr id="3270" name="Google Shape;3270;p42"/>
          <p:cNvSpPr txBox="1">
            <a:spLocks noGrp="1"/>
          </p:cNvSpPr>
          <p:nvPr>
            <p:ph type="title" idx="4294967295"/>
          </p:nvPr>
        </p:nvSpPr>
        <p:spPr>
          <a:xfrm>
            <a:off x="855250" y="1836089"/>
            <a:ext cx="1516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Economic Literacy</a:t>
            </a:r>
            <a:endParaRPr sz="2000"/>
          </a:p>
        </p:txBody>
      </p:sp>
      <p:grpSp>
        <p:nvGrpSpPr>
          <p:cNvPr id="3281" name="Google Shape;3281;p42"/>
          <p:cNvGrpSpPr/>
          <p:nvPr/>
        </p:nvGrpSpPr>
        <p:grpSpPr>
          <a:xfrm rot="4131323">
            <a:off x="-268371" y="905598"/>
            <a:ext cx="1139230" cy="1403825"/>
            <a:chOff x="9743146" y="2970638"/>
            <a:chExt cx="1446996" cy="1783072"/>
          </a:xfrm>
        </p:grpSpPr>
        <p:sp>
          <p:nvSpPr>
            <p:cNvPr id="3282" name="Google Shape;3282;p4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3" name="Google Shape;3283;p4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284" name="Google Shape;3284;p4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4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4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4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4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4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4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4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2" name="Google Shape;3292;p42"/>
          <p:cNvGrpSpPr/>
          <p:nvPr/>
        </p:nvGrpSpPr>
        <p:grpSpPr>
          <a:xfrm rot="2297698">
            <a:off x="8454001" y="2593936"/>
            <a:ext cx="1139225" cy="1403819"/>
            <a:chOff x="9743146" y="2970638"/>
            <a:chExt cx="1446996" cy="1783072"/>
          </a:xfrm>
        </p:grpSpPr>
        <p:sp>
          <p:nvSpPr>
            <p:cNvPr id="3293" name="Google Shape;3293;p4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4" name="Google Shape;3294;p4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295" name="Google Shape;3295;p4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4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4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4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4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4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4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4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03" name="Google Shape;3303;p42"/>
          <p:cNvGrpSpPr/>
          <p:nvPr/>
        </p:nvGrpSpPr>
        <p:grpSpPr>
          <a:xfrm rot="-2191722">
            <a:off x="-283514" y="-615657"/>
            <a:ext cx="1559976" cy="1922293"/>
            <a:chOff x="9743146" y="2970638"/>
            <a:chExt cx="1446996" cy="1783072"/>
          </a:xfrm>
        </p:grpSpPr>
        <p:sp>
          <p:nvSpPr>
            <p:cNvPr id="3304" name="Google Shape;3304;p4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5" name="Google Shape;3305;p4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306" name="Google Shape;3306;p4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4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4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4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4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4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4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4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4" name="Google Shape;3314;p42"/>
          <p:cNvGrpSpPr/>
          <p:nvPr/>
        </p:nvGrpSpPr>
        <p:grpSpPr>
          <a:xfrm rot="-697044">
            <a:off x="8420207" y="4030368"/>
            <a:ext cx="1559986" cy="1922304"/>
            <a:chOff x="9743146" y="2970638"/>
            <a:chExt cx="1446996" cy="1783072"/>
          </a:xfrm>
        </p:grpSpPr>
        <p:sp>
          <p:nvSpPr>
            <p:cNvPr id="3315" name="Google Shape;3315;p4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6" name="Google Shape;3316;p4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317" name="Google Shape;3317;p4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4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4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4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4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4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4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4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948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2" grpId="0"/>
      <p:bldP spid="3274" grpId="0"/>
      <p:bldP spid="3276" grpId="0"/>
      <p:bldP spid="32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3194" name="Google Shape;3194;p41"/>
          <p:cNvSpPr/>
          <p:nvPr/>
        </p:nvSpPr>
        <p:spPr>
          <a:xfrm>
            <a:off x="1676603" y="2497600"/>
            <a:ext cx="875700" cy="860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2025</a:t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95" name="Google Shape;3195;p41"/>
          <p:cNvSpPr/>
          <p:nvPr/>
        </p:nvSpPr>
        <p:spPr>
          <a:xfrm>
            <a:off x="3314969" y="2497600"/>
            <a:ext cx="875700" cy="860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2026</a:t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96" name="Google Shape;3196;p41"/>
          <p:cNvSpPr/>
          <p:nvPr/>
        </p:nvSpPr>
        <p:spPr>
          <a:xfrm>
            <a:off x="4953335" y="2497600"/>
            <a:ext cx="875700" cy="860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2027</a:t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97" name="Google Shape;3197;p41"/>
          <p:cNvSpPr/>
          <p:nvPr/>
        </p:nvSpPr>
        <p:spPr>
          <a:xfrm>
            <a:off x="6591701" y="2497600"/>
            <a:ext cx="875700" cy="860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???</a:t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98" name="Google Shape;3198;p41"/>
          <p:cNvSpPr txBox="1"/>
          <p:nvPr/>
        </p:nvSpPr>
        <p:spPr>
          <a:xfrm>
            <a:off x="961700" y="357505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Market Caprice</a:t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00" name="Google Shape;3200;p41"/>
          <p:cNvSpPr txBox="1"/>
          <p:nvPr/>
        </p:nvSpPr>
        <p:spPr>
          <a:xfrm>
            <a:off x="2600050" y="179938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Design Alternatives</a:t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02" name="Google Shape;3202;p41"/>
          <p:cNvSpPr txBox="1"/>
          <p:nvPr/>
        </p:nvSpPr>
        <p:spPr>
          <a:xfrm>
            <a:off x="4238400" y="357505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Product Diversity</a:t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04" name="Google Shape;3204;p41"/>
          <p:cNvSpPr txBox="1"/>
          <p:nvPr/>
        </p:nvSpPr>
        <p:spPr>
          <a:xfrm>
            <a:off x="5876801" y="179139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Gamification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206" name="Google Shape;3206;p41"/>
          <p:cNvCxnSpPr>
            <a:stCxn id="3194" idx="3"/>
            <a:endCxn id="3195" idx="1"/>
          </p:cNvCxnSpPr>
          <p:nvPr/>
        </p:nvCxnSpPr>
        <p:spPr>
          <a:xfrm>
            <a:off x="2552303" y="2927800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7" name="Google Shape;3207;p41"/>
          <p:cNvCxnSpPr>
            <a:stCxn id="3195" idx="3"/>
            <a:endCxn id="3196" idx="1"/>
          </p:cNvCxnSpPr>
          <p:nvPr/>
        </p:nvCxnSpPr>
        <p:spPr>
          <a:xfrm>
            <a:off x="4190669" y="2927800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8" name="Google Shape;3208;p41"/>
          <p:cNvCxnSpPr>
            <a:endCxn id="3197" idx="1"/>
          </p:cNvCxnSpPr>
          <p:nvPr/>
        </p:nvCxnSpPr>
        <p:spPr>
          <a:xfrm>
            <a:off x="5829101" y="2927800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9" name="Google Shape;3209;p41"/>
          <p:cNvGrpSpPr/>
          <p:nvPr/>
        </p:nvGrpSpPr>
        <p:grpSpPr>
          <a:xfrm rot="2208898">
            <a:off x="636279" y="-677435"/>
            <a:ext cx="1509218" cy="1859995"/>
            <a:chOff x="9743146" y="2970638"/>
            <a:chExt cx="1446996" cy="1783072"/>
          </a:xfrm>
        </p:grpSpPr>
        <p:sp>
          <p:nvSpPr>
            <p:cNvPr id="3210" name="Google Shape;3210;p4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1" name="Google Shape;3211;p4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212" name="Google Shape;3212;p4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4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4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4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0" name="Google Shape;3220;p41"/>
          <p:cNvGrpSpPr/>
          <p:nvPr/>
        </p:nvGrpSpPr>
        <p:grpSpPr>
          <a:xfrm rot="-1843905">
            <a:off x="-899203" y="349274"/>
            <a:ext cx="1723943" cy="1298558"/>
            <a:chOff x="2700330" y="-829613"/>
            <a:chExt cx="2200221" cy="1657495"/>
          </a:xfrm>
        </p:grpSpPr>
        <p:sp>
          <p:nvSpPr>
            <p:cNvPr id="3221" name="Google Shape;3221;p41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2" name="Google Shape;3222;p41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3223" name="Google Shape;3223;p41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41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41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41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41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41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41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41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31" name="Google Shape;3231;p41"/>
          <p:cNvGrpSpPr/>
          <p:nvPr/>
        </p:nvGrpSpPr>
        <p:grpSpPr>
          <a:xfrm rot="-5400000">
            <a:off x="8213803" y="3247201"/>
            <a:ext cx="1470407" cy="1107538"/>
            <a:chOff x="2700330" y="-829613"/>
            <a:chExt cx="2200221" cy="1657495"/>
          </a:xfrm>
        </p:grpSpPr>
        <p:sp>
          <p:nvSpPr>
            <p:cNvPr id="3232" name="Google Shape;3232;p41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3" name="Google Shape;3233;p41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3234" name="Google Shape;3234;p41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41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41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41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41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41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41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41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2" name="Google Shape;3242;p41"/>
          <p:cNvGrpSpPr/>
          <p:nvPr/>
        </p:nvGrpSpPr>
        <p:grpSpPr>
          <a:xfrm rot="10800000">
            <a:off x="7467389" y="3968581"/>
            <a:ext cx="1329211" cy="1638108"/>
            <a:chOff x="9743146" y="2970638"/>
            <a:chExt cx="1446996" cy="1783072"/>
          </a:xfrm>
        </p:grpSpPr>
        <p:sp>
          <p:nvSpPr>
            <p:cNvPr id="3243" name="Google Shape;3243;p4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4" name="Google Shape;3244;p4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3245" name="Google Shape;3245;p4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4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4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4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4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4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4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4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3487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8" grpId="0"/>
      <p:bldP spid="3200" grpId="0"/>
      <p:bldP spid="3202" grpId="0"/>
      <p:bldP spid="32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E94A2-41C5-CCAC-86A1-8F4A2C88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and white logo&#10;&#10;AI-generated content may be incorrect.">
            <a:extLst>
              <a:ext uri="{FF2B5EF4-FFF2-40B4-BE49-F238E27FC236}">
                <a16:creationId xmlns:a16="http://schemas.microsoft.com/office/drawing/2014/main" id="{83CC95A2-CFFF-9A63-2068-A6A97C59C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61" y="433610"/>
            <a:ext cx="3535248" cy="25782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EEB3B6-040F-2F87-E625-A8876B0B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5" y="3011864"/>
            <a:ext cx="8058501" cy="841800"/>
          </a:xfrm>
        </p:spPr>
        <p:txBody>
          <a:bodyPr/>
          <a:lstStyle/>
          <a:p>
            <a:r>
              <a:rPr lang="en-US" sz="6600" err="1"/>
              <a:t>EconoQuake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248178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501" name="Google Shape;4501;p50"/>
          <p:cNvSpPr txBox="1">
            <a:spLocks noGrp="1"/>
          </p:cNvSpPr>
          <p:nvPr>
            <p:ph type="body" idx="1"/>
          </p:nvPr>
        </p:nvSpPr>
        <p:spPr>
          <a:xfrm>
            <a:off x="499832" y="1119683"/>
            <a:ext cx="7985065" cy="959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>
                <a:solidFill>
                  <a:srgbClr val="000000"/>
                </a:solidFill>
              </a:rPr>
              <a:t>Andrew, R. M., &amp; Peters, G. P. (2013). A Multi-Region Input–Output Table Based on the Global Trade Analysis Project Database (</a:t>
            </a:r>
            <a:r>
              <a:rPr lang="en-US" sz="1200" err="1">
                <a:solidFill>
                  <a:srgbClr val="000000"/>
                </a:solidFill>
              </a:rPr>
              <a:t>gtap-Mrio</a:t>
            </a:r>
            <a:r>
              <a:rPr lang="en-US" sz="1200">
                <a:solidFill>
                  <a:srgbClr val="000000"/>
                </a:solidFill>
              </a:rPr>
              <a:t>). Economic Systems Research, 25(1), 99–121. </a:t>
            </a:r>
            <a:r>
              <a:rPr lang="en-US" sz="1200">
                <a:solidFill>
                  <a:srgbClr val="000000"/>
                </a:solidFill>
                <a:hlinkClick r:id="rId3"/>
              </a:rPr>
              <a:t>https://doi.org/10.1080/09535314.2012.761953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000000"/>
                </a:solidFill>
              </a:rPr>
              <a:t>Badakhshan, Ehsan &amp; Ball, Peter. A simulation-optimization approach for integrating physical and financial flows in a supply chain under economic uncertainty, Operations Research Perspectives, Volume 10, 2023, 100270, ISSN 2214-7160, </a:t>
            </a:r>
            <a:r>
              <a:rPr lang="en-US" sz="1200">
                <a:solidFill>
                  <a:srgbClr val="000000"/>
                </a:solidFill>
                <a:hlinkClick r:id="rId4"/>
              </a:rPr>
              <a:t>https://doi.org/10.1016/j.orp.2023.100270</a:t>
            </a:r>
            <a:r>
              <a:rPr lang="en-US" sz="1200">
                <a:solidFill>
                  <a:srgbClr val="000000"/>
                </a:solidFill>
              </a:rPr>
              <a:t> </a:t>
            </a:r>
            <a:endParaRPr lang="en-US" sz="1200"/>
          </a:p>
          <a:p>
            <a:pPr>
              <a:buNone/>
            </a:pPr>
            <a:r>
              <a:rPr lang="en-US" sz="1200" err="1">
                <a:solidFill>
                  <a:srgbClr val="000000"/>
                </a:solidFill>
              </a:rPr>
              <a:t>Dietzenbacher</a:t>
            </a:r>
            <a:r>
              <a:rPr lang="en-US" sz="1200">
                <a:solidFill>
                  <a:srgbClr val="000000"/>
                </a:solidFill>
              </a:rPr>
              <a:t>, E., Los, B., </a:t>
            </a:r>
            <a:r>
              <a:rPr lang="en-US" sz="1200" err="1">
                <a:solidFill>
                  <a:srgbClr val="000000"/>
                </a:solidFill>
              </a:rPr>
              <a:t>Stehrer</a:t>
            </a:r>
            <a:r>
              <a:rPr lang="en-US" sz="1200">
                <a:solidFill>
                  <a:srgbClr val="000000"/>
                </a:solidFill>
              </a:rPr>
              <a:t>, R., Timmer, M., &amp; de Vries, G. (2013). The Construction of World Input–Output Tables in the </a:t>
            </a:r>
            <a:r>
              <a:rPr lang="en-US" sz="1200" err="1">
                <a:solidFill>
                  <a:srgbClr val="000000"/>
                </a:solidFill>
              </a:rPr>
              <a:t>Wiod</a:t>
            </a:r>
            <a:r>
              <a:rPr lang="en-US" sz="1200">
                <a:solidFill>
                  <a:srgbClr val="000000"/>
                </a:solidFill>
              </a:rPr>
              <a:t> Project. Economic Systems Research, 25(1), 71–98. </a:t>
            </a:r>
            <a:r>
              <a:rPr lang="en-US" sz="1200">
                <a:solidFill>
                  <a:srgbClr val="000000"/>
                </a:solidFill>
                <a:hlinkClick r:id="rId5"/>
              </a:rPr>
              <a:t>https://doi.org/10.1080/09535314.2012.761180</a:t>
            </a:r>
            <a:endParaRPr lang="en-US" sz="1200"/>
          </a:p>
          <a:p>
            <a:pPr>
              <a:buNone/>
            </a:pPr>
            <a:r>
              <a:rPr lang="en-US" sz="1200" err="1">
                <a:solidFill>
                  <a:srgbClr val="000000"/>
                </a:solidFill>
              </a:rPr>
              <a:t>Jonkeren</a:t>
            </a:r>
            <a:r>
              <a:rPr lang="en-US" sz="1200">
                <a:solidFill>
                  <a:srgbClr val="000000"/>
                </a:solidFill>
              </a:rPr>
              <a:t>, O., &amp; Giannopoulos, G. (2014). </a:t>
            </a:r>
            <a:r>
              <a:rPr lang="en-US" sz="1200" err="1">
                <a:solidFill>
                  <a:srgbClr val="000000"/>
                </a:solidFill>
              </a:rPr>
              <a:t>Analysing</a:t>
            </a:r>
            <a:r>
              <a:rPr lang="en-US" sz="1200">
                <a:solidFill>
                  <a:srgbClr val="000000"/>
                </a:solidFill>
              </a:rPr>
              <a:t> Critical Infrastructure Failure with a Resilience Inoperability Input–Output Model. Economic Systems Research, 26(1), 39–59. </a:t>
            </a:r>
            <a:r>
              <a:rPr lang="en-US" sz="1200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https://doi.org/10.1080/09535314.2013.872604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000000"/>
                </a:solidFill>
              </a:rPr>
              <a:t>Koks, E. E., Rozenberg, J., Zorn, C., </a:t>
            </a:r>
            <a:r>
              <a:rPr lang="en-US" sz="1200" err="1">
                <a:solidFill>
                  <a:srgbClr val="000000"/>
                </a:solidFill>
              </a:rPr>
              <a:t>Tariverdi</a:t>
            </a:r>
            <a:r>
              <a:rPr lang="en-US" sz="1200">
                <a:solidFill>
                  <a:srgbClr val="000000"/>
                </a:solidFill>
              </a:rPr>
              <a:t>, M., </a:t>
            </a:r>
            <a:r>
              <a:rPr lang="en-US" sz="1200" err="1">
                <a:solidFill>
                  <a:srgbClr val="000000"/>
                </a:solidFill>
              </a:rPr>
              <a:t>Vousdoukas</a:t>
            </a:r>
            <a:r>
              <a:rPr lang="en-US" sz="1200">
                <a:solidFill>
                  <a:srgbClr val="000000"/>
                </a:solidFill>
              </a:rPr>
              <a:t>, M., Fraser, S. A., Hall, J. W., &amp; </a:t>
            </a:r>
            <a:r>
              <a:rPr lang="en-US" sz="1200" err="1">
                <a:solidFill>
                  <a:srgbClr val="000000"/>
                </a:solidFill>
              </a:rPr>
              <a:t>Hallegatte</a:t>
            </a:r>
            <a:r>
              <a:rPr lang="en-US" sz="1200">
                <a:solidFill>
                  <a:srgbClr val="000000"/>
                </a:solidFill>
              </a:rPr>
              <a:t>, S. (2019). A global multi-hazard risk analysis of road and railway infrastructure assets. Nature Communications, 10(1), 2677. </a:t>
            </a:r>
            <a:r>
              <a:rPr lang="en-US" sz="1200">
                <a:solidFill>
                  <a:srgbClr val="000000"/>
                </a:solidFill>
                <a:hlinkClick r:id="rId7"/>
              </a:rPr>
              <a:t>https://doi.org/10.1038/s41467-019-10442-3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000000"/>
                </a:solidFill>
              </a:rPr>
              <a:t>Koks, E. E., &amp; Thissen, M. (2016). A Multiregional Impact Assessment Model for disaster analysis. Economic Systems Research, 28(4), 429–449. </a:t>
            </a:r>
            <a:r>
              <a:rPr lang="en-US" sz="1200">
                <a:solidFill>
                  <a:srgbClr val="000000"/>
                </a:solidFill>
                <a:hlinkClick r:id="rId8"/>
              </a:rPr>
              <a:t>https://doi.org/10.1080/09535314.2016.1232701</a:t>
            </a:r>
            <a:r>
              <a:rPr lang="en-US" sz="1200">
                <a:solidFill>
                  <a:srgbClr val="000000"/>
                </a:solidFill>
              </a:rPr>
              <a:t> 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000000"/>
                </a:solidFill>
              </a:rPr>
              <a:t>Lenzen, M., Moran, D., Kanemoto, K., &amp; Geschke, A. (2013). Building Eora: A Global Multi-Region Input–Output Database at High Country and Sector Resolution. Economic Systems Research, 25(1), 20–49. </a:t>
            </a:r>
            <a:r>
              <a:rPr lang="en-US" sz="1200">
                <a:solidFill>
                  <a:srgbClr val="000000"/>
                </a:solidFill>
                <a:hlinkClick r:id="rId9"/>
              </a:rPr>
              <a:t>https://doi.org/10.1080/09535314.2013.769938</a:t>
            </a:r>
            <a:endParaRPr lang="en-US" sz="1200"/>
          </a:p>
          <a:p>
            <a:pPr marL="0" lvl="0" indent="0" algn="l">
              <a:spcAft>
                <a:spcPts val="0"/>
              </a:spcAft>
              <a:buSzPts val="1400"/>
              <a:buNone/>
            </a:pPr>
            <a:endParaRPr lang="en-US" sz="1200">
              <a:solidFill>
                <a:schemeClr val="dk1"/>
              </a:solidFill>
            </a:endParaRPr>
          </a:p>
        </p:txBody>
      </p:sp>
      <p:grpSp>
        <p:nvGrpSpPr>
          <p:cNvPr id="4502" name="Google Shape;4502;p50"/>
          <p:cNvGrpSpPr/>
          <p:nvPr/>
        </p:nvGrpSpPr>
        <p:grpSpPr>
          <a:xfrm rot="-7334511">
            <a:off x="-262940" y="585352"/>
            <a:ext cx="1036912" cy="1278045"/>
            <a:chOff x="9743146" y="2970638"/>
            <a:chExt cx="1446996" cy="1783072"/>
          </a:xfrm>
        </p:grpSpPr>
        <p:sp>
          <p:nvSpPr>
            <p:cNvPr id="4503" name="Google Shape;4503;p5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4" name="Google Shape;4504;p5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4505" name="Google Shape;4505;p5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5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5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5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5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5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5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5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13" name="Google Shape;4513;p50"/>
          <p:cNvGrpSpPr/>
          <p:nvPr/>
        </p:nvGrpSpPr>
        <p:grpSpPr>
          <a:xfrm rot="-10799505">
            <a:off x="218698" y="-478608"/>
            <a:ext cx="1005807" cy="1239592"/>
            <a:chOff x="9743146" y="2970638"/>
            <a:chExt cx="1446996" cy="1783072"/>
          </a:xfrm>
        </p:grpSpPr>
        <p:sp>
          <p:nvSpPr>
            <p:cNvPr id="4514" name="Google Shape;4514;p5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15" name="Google Shape;4515;p5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4516" name="Google Shape;4516;p5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5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5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5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5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5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5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5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4" name="Google Shape;4524;p50"/>
          <p:cNvGrpSpPr/>
          <p:nvPr/>
        </p:nvGrpSpPr>
        <p:grpSpPr>
          <a:xfrm rot="-9756412">
            <a:off x="8090870" y="3793826"/>
            <a:ext cx="1036865" cy="1278016"/>
            <a:chOff x="9743146" y="2970638"/>
            <a:chExt cx="1446996" cy="1783072"/>
          </a:xfrm>
        </p:grpSpPr>
        <p:sp>
          <p:nvSpPr>
            <p:cNvPr id="4525" name="Google Shape;4525;p5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6" name="Google Shape;4526;p5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4527" name="Google Shape;4527;p5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5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5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5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5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5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5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5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>
          <a:extLst>
            <a:ext uri="{FF2B5EF4-FFF2-40B4-BE49-F238E27FC236}">
              <a16:creationId xmlns:a16="http://schemas.microsoft.com/office/drawing/2014/main" id="{AA047C56-E5E5-FC04-5B62-BB1B2E91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0">
            <a:extLst>
              <a:ext uri="{FF2B5EF4-FFF2-40B4-BE49-F238E27FC236}">
                <a16:creationId xmlns:a16="http://schemas.microsoft.com/office/drawing/2014/main" id="{35D63F98-4780-0EB7-BCC9-4A79487EE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501" name="Google Shape;4501;p50">
            <a:extLst>
              <a:ext uri="{FF2B5EF4-FFF2-40B4-BE49-F238E27FC236}">
                <a16:creationId xmlns:a16="http://schemas.microsoft.com/office/drawing/2014/main" id="{6041DCC1-A476-FACD-5838-02C8CE62D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9832" y="1119683"/>
            <a:ext cx="7985065" cy="959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200">
                <a:solidFill>
                  <a:srgbClr val="000000"/>
                </a:solidFill>
              </a:rPr>
              <a:t>Leontief, W. (1986). Input-output Economics. Oxford University Press.</a:t>
            </a:r>
            <a:endParaRPr lang="en"/>
          </a:p>
          <a:p>
            <a:pPr>
              <a:buNone/>
            </a:pPr>
            <a:r>
              <a:rPr lang="en" sz="1200">
                <a:solidFill>
                  <a:srgbClr val="000000"/>
                </a:solidFill>
              </a:rPr>
              <a:t>Lutter, S., Pfister, S., Giljum, S., Wieland, H., &amp; Mutel, C. (2016). Spatially explicit assessment of water embodied in European trade: A product-level multi-regional input-output analysis. Global Environmental Change, 38, 171–182. </a:t>
            </a:r>
            <a:r>
              <a:rPr lang="en" sz="1200">
                <a:solidFill>
                  <a:srgbClr val="000000"/>
                </a:solidFill>
                <a:hlinkClick r:id="rId3"/>
              </a:rPr>
              <a:t>https://doi.org/10.1016/j.gloenvcha.2016.03.001</a:t>
            </a:r>
            <a:endParaRPr lang="en"/>
          </a:p>
          <a:p>
            <a:pPr>
              <a:buNone/>
            </a:pPr>
            <a:r>
              <a:rPr lang="en" sz="1200">
                <a:solidFill>
                  <a:srgbClr val="000000"/>
                </a:solidFill>
              </a:rPr>
              <a:t>Nungesser, S. L., &amp; </a:t>
            </a:r>
            <a:r>
              <a:rPr lang="en" sz="1200" err="1">
                <a:solidFill>
                  <a:srgbClr val="000000"/>
                </a:solidFill>
              </a:rPr>
              <a:t>Pauliuk</a:t>
            </a:r>
            <a:r>
              <a:rPr lang="en" sz="1200">
                <a:solidFill>
                  <a:srgbClr val="000000"/>
                </a:solidFill>
              </a:rPr>
              <a:t>, S. (2022). Modelling Hazard for Tailings Dam Failures at Copper Mines in Global Supply Chains. Resources, 11(10), Article 10. </a:t>
            </a:r>
            <a:r>
              <a:rPr lang="en" sz="1200">
                <a:solidFill>
                  <a:srgbClr val="000000"/>
                </a:solidFill>
                <a:hlinkClick r:id="rId4"/>
              </a:rPr>
              <a:t>https://doi.org/10.3390/resources11100095</a:t>
            </a:r>
            <a:endParaRPr lang="en-US"/>
          </a:p>
          <a:p>
            <a:pPr>
              <a:buNone/>
            </a:pPr>
            <a:r>
              <a:rPr lang="en" sz="1200">
                <a:solidFill>
                  <a:srgbClr val="000000"/>
                </a:solidFill>
              </a:rPr>
              <a:t>Sierra, Javier &amp; Rodríguez-Conde, Maria J. Learning by ruling: Use of videogames to simulate public economics management, The International Journal of Management Education, Volume 21, Issue 2, 2023, 100819, ISSN 1472-8117, </a:t>
            </a:r>
            <a:r>
              <a:rPr lang="en" sz="1200">
                <a:solidFill>
                  <a:srgbClr val="000000"/>
                </a:solidFill>
                <a:hlinkClick r:id="rId5"/>
              </a:rPr>
              <a:t>https://doi.org/10.1016/j.ijme.2023.100819</a:t>
            </a:r>
            <a:r>
              <a:rPr lang="en" sz="1200">
                <a:solidFill>
                  <a:srgbClr val="000000"/>
                </a:solidFill>
              </a:rPr>
              <a:t> </a:t>
            </a:r>
            <a:endParaRPr/>
          </a:p>
          <a:p>
            <a:pPr>
              <a:buNone/>
            </a:pPr>
            <a:r>
              <a:rPr lang="en" sz="1200">
                <a:solidFill>
                  <a:srgbClr val="000000"/>
                </a:solidFill>
              </a:rPr>
              <a:t>Sun, Y., Zhu, S., Wang, D., Duan, J., Lu, H., Yin, H., Tan, C., Zhang, L., Zhao, M., Cai, W., Wang, Y., Hu, Y., Tao, S., &amp; Guan, D. (2024). Global supply chains amplify economic costs of future extreme heat risk. Nature, 627(8005), 797–804. </a:t>
            </a:r>
            <a:r>
              <a:rPr lang="en" sz="1200">
                <a:solidFill>
                  <a:srgbClr val="000000"/>
                </a:solidFill>
                <a:hlinkClick r:id="rId6"/>
              </a:rPr>
              <a:t>https://doi.org/10.1038/s41586-024-07147-z</a:t>
            </a:r>
            <a:endParaRPr/>
          </a:p>
          <a:p>
            <a:pPr>
              <a:buNone/>
            </a:pPr>
            <a:r>
              <a:rPr lang="en" sz="1200" err="1">
                <a:solidFill>
                  <a:srgbClr val="000000"/>
                </a:solidFill>
              </a:rPr>
              <a:t>Verschuur</a:t>
            </a:r>
            <a:r>
              <a:rPr lang="en" sz="1200">
                <a:solidFill>
                  <a:srgbClr val="000000"/>
                </a:solidFill>
              </a:rPr>
              <a:t>, J., Fernández-Pérez, A., </a:t>
            </a:r>
            <a:r>
              <a:rPr lang="en" sz="1200" err="1">
                <a:solidFill>
                  <a:srgbClr val="000000"/>
                </a:solidFill>
              </a:rPr>
              <a:t>Mühlhofer</a:t>
            </a:r>
            <a:r>
              <a:rPr lang="en" sz="1200">
                <a:solidFill>
                  <a:srgbClr val="000000"/>
                </a:solidFill>
              </a:rPr>
              <a:t>, E., </a:t>
            </a:r>
            <a:r>
              <a:rPr lang="en" sz="1200" err="1">
                <a:solidFill>
                  <a:srgbClr val="000000"/>
                </a:solidFill>
              </a:rPr>
              <a:t>Nirandjan</a:t>
            </a:r>
            <a:r>
              <a:rPr lang="en" sz="1200">
                <a:solidFill>
                  <a:srgbClr val="000000"/>
                </a:solidFill>
              </a:rPr>
              <a:t>, S., </a:t>
            </a:r>
            <a:r>
              <a:rPr lang="en" sz="1200" err="1">
                <a:solidFill>
                  <a:srgbClr val="000000"/>
                </a:solidFill>
              </a:rPr>
              <a:t>Borgomeo</a:t>
            </a:r>
            <a:r>
              <a:rPr lang="en" sz="1200">
                <a:solidFill>
                  <a:srgbClr val="000000"/>
                </a:solidFill>
              </a:rPr>
              <a:t>, E., Becher, O., </a:t>
            </a:r>
            <a:r>
              <a:rPr lang="en" sz="1200" err="1">
                <a:solidFill>
                  <a:srgbClr val="000000"/>
                </a:solidFill>
              </a:rPr>
              <a:t>Voskaki</a:t>
            </a:r>
            <a:r>
              <a:rPr lang="en" sz="1200">
                <a:solidFill>
                  <a:srgbClr val="000000"/>
                </a:solidFill>
              </a:rPr>
              <a:t>, A., Oughton, E. J., </a:t>
            </a:r>
            <a:r>
              <a:rPr lang="en" sz="1200" err="1">
                <a:solidFill>
                  <a:srgbClr val="000000"/>
                </a:solidFill>
              </a:rPr>
              <a:t>Stankovski</a:t>
            </a:r>
            <a:r>
              <a:rPr lang="en" sz="1200">
                <a:solidFill>
                  <a:srgbClr val="000000"/>
                </a:solidFill>
              </a:rPr>
              <a:t>, A., Greco, S. F., Koks, E. E., Pant, R., &amp; Hall, J. W. (2024). Quantifying climate risks to infrastructure systems: A comparative review of developments across infrastructure sectors. PLOS Climate, 3(4), e0000331. </a:t>
            </a:r>
            <a:r>
              <a:rPr lang="en" sz="1200">
                <a:solidFill>
                  <a:srgbClr val="000000"/>
                </a:solidFill>
                <a:hlinkClick r:id="rId7"/>
              </a:rPr>
              <a:t>https://doi.org/10.1371/journal.pclm.0000331</a:t>
            </a:r>
            <a:endParaRPr/>
          </a:p>
          <a:p>
            <a:pPr>
              <a:buNone/>
            </a:pPr>
            <a:r>
              <a:rPr lang="en" sz="1200">
                <a:solidFill>
                  <a:srgbClr val="000000"/>
                </a:solidFill>
              </a:rPr>
              <a:t>Wieland, H., &amp; Giljum, S. (2016). Carbon footprint decomposition in MRIO models: Identifying EU supply-chain hot spots and their structural changes over time. Ecological Economic Papers, Article 13. </a:t>
            </a:r>
            <a:r>
              <a:rPr lang="en" sz="1200">
                <a:solidFill>
                  <a:srgbClr val="000000"/>
                </a:solidFill>
                <a:hlinkClick r:id="rId8"/>
              </a:rPr>
              <a:t>https://ideas.repec.org//p/wiw/wus045/5310.html</a:t>
            </a:r>
            <a:endParaRPr/>
          </a:p>
          <a:p>
            <a:pPr lvl="0" algn="l">
              <a:spcAft>
                <a:spcPts val="0"/>
              </a:spcAft>
              <a:buSzPts val="1400"/>
              <a:buNone/>
            </a:pPr>
            <a:endParaRPr lang="en" sz="1200">
              <a:solidFill>
                <a:srgbClr val="000000"/>
              </a:solidFill>
            </a:endParaRPr>
          </a:p>
        </p:txBody>
      </p:sp>
      <p:grpSp>
        <p:nvGrpSpPr>
          <p:cNvPr id="4502" name="Google Shape;4502;p50">
            <a:extLst>
              <a:ext uri="{FF2B5EF4-FFF2-40B4-BE49-F238E27FC236}">
                <a16:creationId xmlns:a16="http://schemas.microsoft.com/office/drawing/2014/main" id="{C80760C7-3E44-EB5F-177E-BBF8042970D2}"/>
              </a:ext>
            </a:extLst>
          </p:cNvPr>
          <p:cNvGrpSpPr/>
          <p:nvPr/>
        </p:nvGrpSpPr>
        <p:grpSpPr>
          <a:xfrm rot="-7334511">
            <a:off x="-262940" y="585352"/>
            <a:ext cx="1036912" cy="1278045"/>
            <a:chOff x="9743146" y="2970638"/>
            <a:chExt cx="1446996" cy="1783072"/>
          </a:xfrm>
        </p:grpSpPr>
        <p:sp>
          <p:nvSpPr>
            <p:cNvPr id="4503" name="Google Shape;4503;p50">
              <a:extLst>
                <a:ext uri="{FF2B5EF4-FFF2-40B4-BE49-F238E27FC236}">
                  <a16:creationId xmlns:a16="http://schemas.microsoft.com/office/drawing/2014/main" id="{971A0A4F-0C66-838A-DF12-930124BE9CC5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4" name="Google Shape;4504;p50">
              <a:extLst>
                <a:ext uri="{FF2B5EF4-FFF2-40B4-BE49-F238E27FC236}">
                  <a16:creationId xmlns:a16="http://schemas.microsoft.com/office/drawing/2014/main" id="{36B2BDE5-C174-69BE-A5E9-077523C29E89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4505" name="Google Shape;4505;p50">
                <a:extLst>
                  <a:ext uri="{FF2B5EF4-FFF2-40B4-BE49-F238E27FC236}">
                    <a16:creationId xmlns:a16="http://schemas.microsoft.com/office/drawing/2014/main" id="{53DAD30F-CE1A-DF8C-1B11-9E206B1CC704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50">
                <a:extLst>
                  <a:ext uri="{FF2B5EF4-FFF2-40B4-BE49-F238E27FC236}">
                    <a16:creationId xmlns:a16="http://schemas.microsoft.com/office/drawing/2014/main" id="{FF7EE4C4-966C-3B01-97CB-2D748A4D4814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50">
                <a:extLst>
                  <a:ext uri="{FF2B5EF4-FFF2-40B4-BE49-F238E27FC236}">
                    <a16:creationId xmlns:a16="http://schemas.microsoft.com/office/drawing/2014/main" id="{E7E36273-E7FB-77D9-AF76-ECCB13654203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50">
                <a:extLst>
                  <a:ext uri="{FF2B5EF4-FFF2-40B4-BE49-F238E27FC236}">
                    <a16:creationId xmlns:a16="http://schemas.microsoft.com/office/drawing/2014/main" id="{79B7A045-4B14-7D3C-D2B6-BAC8CA69EA70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50">
                <a:extLst>
                  <a:ext uri="{FF2B5EF4-FFF2-40B4-BE49-F238E27FC236}">
                    <a16:creationId xmlns:a16="http://schemas.microsoft.com/office/drawing/2014/main" id="{64D50FCF-331D-5548-29A8-88DD30BE0610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50">
                <a:extLst>
                  <a:ext uri="{FF2B5EF4-FFF2-40B4-BE49-F238E27FC236}">
                    <a16:creationId xmlns:a16="http://schemas.microsoft.com/office/drawing/2014/main" id="{2D760D17-36EB-C5C9-ECE1-0036D99AB32D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50">
                <a:extLst>
                  <a:ext uri="{FF2B5EF4-FFF2-40B4-BE49-F238E27FC236}">
                    <a16:creationId xmlns:a16="http://schemas.microsoft.com/office/drawing/2014/main" id="{89B3A1AA-B34F-C3E2-AD96-19B1E230F5C0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50">
                <a:extLst>
                  <a:ext uri="{FF2B5EF4-FFF2-40B4-BE49-F238E27FC236}">
                    <a16:creationId xmlns:a16="http://schemas.microsoft.com/office/drawing/2014/main" id="{09079E18-5CFF-4F53-FA90-F7DE727E6643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13" name="Google Shape;4513;p50">
            <a:extLst>
              <a:ext uri="{FF2B5EF4-FFF2-40B4-BE49-F238E27FC236}">
                <a16:creationId xmlns:a16="http://schemas.microsoft.com/office/drawing/2014/main" id="{DEBF14A8-A6F9-5397-F5C6-E918243A6A2E}"/>
              </a:ext>
            </a:extLst>
          </p:cNvPr>
          <p:cNvGrpSpPr/>
          <p:nvPr/>
        </p:nvGrpSpPr>
        <p:grpSpPr>
          <a:xfrm rot="-10799505">
            <a:off x="218698" y="-478608"/>
            <a:ext cx="1005807" cy="1239592"/>
            <a:chOff x="9743146" y="2970638"/>
            <a:chExt cx="1446996" cy="1783072"/>
          </a:xfrm>
        </p:grpSpPr>
        <p:sp>
          <p:nvSpPr>
            <p:cNvPr id="4514" name="Google Shape;4514;p50">
              <a:extLst>
                <a:ext uri="{FF2B5EF4-FFF2-40B4-BE49-F238E27FC236}">
                  <a16:creationId xmlns:a16="http://schemas.microsoft.com/office/drawing/2014/main" id="{903D76AA-DBB2-B021-46E6-A67B81C2DF63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15" name="Google Shape;4515;p50">
              <a:extLst>
                <a:ext uri="{FF2B5EF4-FFF2-40B4-BE49-F238E27FC236}">
                  <a16:creationId xmlns:a16="http://schemas.microsoft.com/office/drawing/2014/main" id="{18994025-00E0-C16E-F3EE-BC33436439D9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4516" name="Google Shape;4516;p50">
                <a:extLst>
                  <a:ext uri="{FF2B5EF4-FFF2-40B4-BE49-F238E27FC236}">
                    <a16:creationId xmlns:a16="http://schemas.microsoft.com/office/drawing/2014/main" id="{B00ECBF0-A18C-7856-D867-C42572D8E39D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50">
                <a:extLst>
                  <a:ext uri="{FF2B5EF4-FFF2-40B4-BE49-F238E27FC236}">
                    <a16:creationId xmlns:a16="http://schemas.microsoft.com/office/drawing/2014/main" id="{79BC4683-E69E-D05A-3F03-A7EE51230FED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50">
                <a:extLst>
                  <a:ext uri="{FF2B5EF4-FFF2-40B4-BE49-F238E27FC236}">
                    <a16:creationId xmlns:a16="http://schemas.microsoft.com/office/drawing/2014/main" id="{97EA3BED-CAAA-BA45-4C38-6F60B289DF2C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50">
                <a:extLst>
                  <a:ext uri="{FF2B5EF4-FFF2-40B4-BE49-F238E27FC236}">
                    <a16:creationId xmlns:a16="http://schemas.microsoft.com/office/drawing/2014/main" id="{F7727AA9-7B92-3DF6-7CDE-10C73D31D29C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50">
                <a:extLst>
                  <a:ext uri="{FF2B5EF4-FFF2-40B4-BE49-F238E27FC236}">
                    <a16:creationId xmlns:a16="http://schemas.microsoft.com/office/drawing/2014/main" id="{6B2B0B53-C52D-2D64-91A0-0180948C5113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50">
                <a:extLst>
                  <a:ext uri="{FF2B5EF4-FFF2-40B4-BE49-F238E27FC236}">
                    <a16:creationId xmlns:a16="http://schemas.microsoft.com/office/drawing/2014/main" id="{45ED3E35-E90B-04F5-F084-A8E7C2B0EBE0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50">
                <a:extLst>
                  <a:ext uri="{FF2B5EF4-FFF2-40B4-BE49-F238E27FC236}">
                    <a16:creationId xmlns:a16="http://schemas.microsoft.com/office/drawing/2014/main" id="{3C9982F5-4FF1-5020-4867-9B35D3137839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50">
                <a:extLst>
                  <a:ext uri="{FF2B5EF4-FFF2-40B4-BE49-F238E27FC236}">
                    <a16:creationId xmlns:a16="http://schemas.microsoft.com/office/drawing/2014/main" id="{1B3B7F7E-3697-A83A-F0A9-C7AC21E510E3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4" name="Google Shape;4524;p50">
            <a:extLst>
              <a:ext uri="{FF2B5EF4-FFF2-40B4-BE49-F238E27FC236}">
                <a16:creationId xmlns:a16="http://schemas.microsoft.com/office/drawing/2014/main" id="{A6288B99-FAB4-DD65-7359-C2D80A657060}"/>
              </a:ext>
            </a:extLst>
          </p:cNvPr>
          <p:cNvGrpSpPr/>
          <p:nvPr/>
        </p:nvGrpSpPr>
        <p:grpSpPr>
          <a:xfrm rot="-9756412">
            <a:off x="8090870" y="3793826"/>
            <a:ext cx="1036865" cy="1278016"/>
            <a:chOff x="9743146" y="2970638"/>
            <a:chExt cx="1446996" cy="1783072"/>
          </a:xfrm>
        </p:grpSpPr>
        <p:sp>
          <p:nvSpPr>
            <p:cNvPr id="4525" name="Google Shape;4525;p50">
              <a:extLst>
                <a:ext uri="{FF2B5EF4-FFF2-40B4-BE49-F238E27FC236}">
                  <a16:creationId xmlns:a16="http://schemas.microsoft.com/office/drawing/2014/main" id="{2BE0E641-0879-C343-7A6F-745D31A53874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6" name="Google Shape;4526;p50">
              <a:extLst>
                <a:ext uri="{FF2B5EF4-FFF2-40B4-BE49-F238E27FC236}">
                  <a16:creationId xmlns:a16="http://schemas.microsoft.com/office/drawing/2014/main" id="{AAE19B3A-B1FA-F037-3DC7-FD5E6AF602DF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4527" name="Google Shape;4527;p50">
                <a:extLst>
                  <a:ext uri="{FF2B5EF4-FFF2-40B4-BE49-F238E27FC236}">
                    <a16:creationId xmlns:a16="http://schemas.microsoft.com/office/drawing/2014/main" id="{6F007D0B-A65F-24D9-F6A8-FFAE45E95C8D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50">
                <a:extLst>
                  <a:ext uri="{FF2B5EF4-FFF2-40B4-BE49-F238E27FC236}">
                    <a16:creationId xmlns:a16="http://schemas.microsoft.com/office/drawing/2014/main" id="{94C94CF9-4ADC-70C9-9102-08695434CD12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50">
                <a:extLst>
                  <a:ext uri="{FF2B5EF4-FFF2-40B4-BE49-F238E27FC236}">
                    <a16:creationId xmlns:a16="http://schemas.microsoft.com/office/drawing/2014/main" id="{65300510-A3E4-5DAD-E7BD-8464AF77924A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50">
                <a:extLst>
                  <a:ext uri="{FF2B5EF4-FFF2-40B4-BE49-F238E27FC236}">
                    <a16:creationId xmlns:a16="http://schemas.microsoft.com/office/drawing/2014/main" id="{D8F5BF92-8911-DA83-DE74-C11C39BFE011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50">
                <a:extLst>
                  <a:ext uri="{FF2B5EF4-FFF2-40B4-BE49-F238E27FC236}">
                    <a16:creationId xmlns:a16="http://schemas.microsoft.com/office/drawing/2014/main" id="{8413C920-77FA-2793-805E-0BEFF704F791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50">
                <a:extLst>
                  <a:ext uri="{FF2B5EF4-FFF2-40B4-BE49-F238E27FC236}">
                    <a16:creationId xmlns:a16="http://schemas.microsoft.com/office/drawing/2014/main" id="{B5006A76-2D18-C11B-D9B8-10C5257628AB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50">
                <a:extLst>
                  <a:ext uri="{FF2B5EF4-FFF2-40B4-BE49-F238E27FC236}">
                    <a16:creationId xmlns:a16="http://schemas.microsoft.com/office/drawing/2014/main" id="{ED1A2A0F-CE38-B670-EDA4-C2E68ED3FFBB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50">
                <a:extLst>
                  <a:ext uri="{FF2B5EF4-FFF2-40B4-BE49-F238E27FC236}">
                    <a16:creationId xmlns:a16="http://schemas.microsoft.com/office/drawing/2014/main" id="{C93E445C-8E5F-936A-9A87-00DE21791ED7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8752485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p47"/>
          <p:cNvSpPr txBox="1">
            <a:spLocks noGrp="1"/>
          </p:cNvSpPr>
          <p:nvPr>
            <p:ph type="ctrTitle"/>
          </p:nvPr>
        </p:nvSpPr>
        <p:spPr>
          <a:xfrm>
            <a:off x="4007850" y="4892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451" name="Google Shape;3451;p47"/>
          <p:cNvSpPr txBox="1">
            <a:spLocks noGrp="1"/>
          </p:cNvSpPr>
          <p:nvPr>
            <p:ph type="subTitle" idx="1"/>
          </p:nvPr>
        </p:nvSpPr>
        <p:spPr>
          <a:xfrm>
            <a:off x="4002975" y="1447750"/>
            <a:ext cx="42939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Do you have any questions?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</a:endParaRPr>
          </a:p>
        </p:txBody>
      </p:sp>
      <p:grpSp>
        <p:nvGrpSpPr>
          <p:cNvPr id="3452" name="Google Shape;3452;p47"/>
          <p:cNvGrpSpPr/>
          <p:nvPr/>
        </p:nvGrpSpPr>
        <p:grpSpPr>
          <a:xfrm>
            <a:off x="6210123" y="2899282"/>
            <a:ext cx="531136" cy="531202"/>
            <a:chOff x="2218313" y="2832599"/>
            <a:chExt cx="662099" cy="662099"/>
          </a:xfrm>
        </p:grpSpPr>
        <p:sp>
          <p:nvSpPr>
            <p:cNvPr id="3453" name="Google Shape;3453;p47"/>
            <p:cNvSpPr/>
            <p:nvPr/>
          </p:nvSpPr>
          <p:spPr>
            <a:xfrm>
              <a:off x="2218313" y="2832599"/>
              <a:ext cx="662099" cy="662099"/>
            </a:xfrm>
            <a:custGeom>
              <a:avLst/>
              <a:gdLst/>
              <a:ahLst/>
              <a:cxnLst/>
              <a:rect l="l" t="t" r="r" b="b"/>
              <a:pathLst>
                <a:path w="26553" h="26553" extrusionOk="0">
                  <a:moveTo>
                    <a:pt x="3536" y="0"/>
                  </a:moveTo>
                  <a:cubicBezTo>
                    <a:pt x="1568" y="0"/>
                    <a:pt x="0" y="1602"/>
                    <a:pt x="0" y="3536"/>
                  </a:cubicBezTo>
                  <a:lnTo>
                    <a:pt x="0" y="23050"/>
                  </a:lnTo>
                  <a:cubicBezTo>
                    <a:pt x="0" y="24985"/>
                    <a:pt x="1568" y="26553"/>
                    <a:pt x="3536" y="26553"/>
                  </a:cubicBezTo>
                  <a:lnTo>
                    <a:pt x="23017" y="26553"/>
                  </a:lnTo>
                  <a:cubicBezTo>
                    <a:pt x="24985" y="26553"/>
                    <a:pt x="26552" y="24985"/>
                    <a:pt x="26552" y="23050"/>
                  </a:cubicBezTo>
                  <a:lnTo>
                    <a:pt x="26552" y="3536"/>
                  </a:lnTo>
                  <a:cubicBezTo>
                    <a:pt x="26552" y="1602"/>
                    <a:pt x="24985" y="0"/>
                    <a:pt x="23017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7"/>
            <p:cNvSpPr/>
            <p:nvPr/>
          </p:nvSpPr>
          <p:spPr>
            <a:xfrm>
              <a:off x="2373022" y="3020599"/>
              <a:ext cx="352681" cy="286977"/>
            </a:xfrm>
            <a:custGeom>
              <a:avLst/>
              <a:gdLst/>
              <a:ahLst/>
              <a:cxnLst/>
              <a:rect l="l" t="t" r="r" b="b"/>
              <a:pathLst>
                <a:path w="14144" h="11509" extrusionOk="0">
                  <a:moveTo>
                    <a:pt x="9774" y="0"/>
                  </a:moveTo>
                  <a:cubicBezTo>
                    <a:pt x="7906" y="0"/>
                    <a:pt x="6539" y="1735"/>
                    <a:pt x="6972" y="3569"/>
                  </a:cubicBezTo>
                  <a:cubicBezTo>
                    <a:pt x="4537" y="3436"/>
                    <a:pt x="2402" y="2302"/>
                    <a:pt x="968" y="534"/>
                  </a:cubicBezTo>
                  <a:lnTo>
                    <a:pt x="968" y="534"/>
                  </a:lnTo>
                  <a:cubicBezTo>
                    <a:pt x="234" y="1835"/>
                    <a:pt x="568" y="3536"/>
                    <a:pt x="1869" y="4403"/>
                  </a:cubicBezTo>
                  <a:cubicBezTo>
                    <a:pt x="1402" y="4403"/>
                    <a:pt x="968" y="4270"/>
                    <a:pt x="568" y="4036"/>
                  </a:cubicBezTo>
                  <a:lnTo>
                    <a:pt x="568" y="4036"/>
                  </a:lnTo>
                  <a:cubicBezTo>
                    <a:pt x="534" y="5404"/>
                    <a:pt x="1502" y="6638"/>
                    <a:pt x="2903" y="6939"/>
                  </a:cubicBezTo>
                  <a:cubicBezTo>
                    <a:pt x="2651" y="6997"/>
                    <a:pt x="2399" y="7032"/>
                    <a:pt x="2140" y="7032"/>
                  </a:cubicBezTo>
                  <a:cubicBezTo>
                    <a:pt x="1954" y="7032"/>
                    <a:pt x="1764" y="7014"/>
                    <a:pt x="1568" y="6972"/>
                  </a:cubicBezTo>
                  <a:lnTo>
                    <a:pt x="1568" y="6972"/>
                  </a:lnTo>
                  <a:cubicBezTo>
                    <a:pt x="1935" y="8139"/>
                    <a:pt x="3036" y="8973"/>
                    <a:pt x="4304" y="9007"/>
                  </a:cubicBezTo>
                  <a:cubicBezTo>
                    <a:pt x="3243" y="9809"/>
                    <a:pt x="1960" y="10243"/>
                    <a:pt x="647" y="10243"/>
                  </a:cubicBezTo>
                  <a:cubicBezTo>
                    <a:pt x="432" y="10243"/>
                    <a:pt x="216" y="10231"/>
                    <a:pt x="1" y="10208"/>
                  </a:cubicBezTo>
                  <a:lnTo>
                    <a:pt x="1" y="10208"/>
                  </a:lnTo>
                  <a:cubicBezTo>
                    <a:pt x="1268" y="11008"/>
                    <a:pt x="2803" y="11508"/>
                    <a:pt x="4437" y="11508"/>
                  </a:cubicBezTo>
                  <a:cubicBezTo>
                    <a:pt x="9841" y="11508"/>
                    <a:pt x="12876" y="6939"/>
                    <a:pt x="12710" y="2869"/>
                  </a:cubicBezTo>
                  <a:cubicBezTo>
                    <a:pt x="13277" y="2469"/>
                    <a:pt x="13744" y="1935"/>
                    <a:pt x="14144" y="1368"/>
                  </a:cubicBezTo>
                  <a:lnTo>
                    <a:pt x="14144" y="1368"/>
                  </a:lnTo>
                  <a:cubicBezTo>
                    <a:pt x="13610" y="1601"/>
                    <a:pt x="13077" y="1735"/>
                    <a:pt x="12476" y="1835"/>
                  </a:cubicBezTo>
                  <a:cubicBezTo>
                    <a:pt x="13077" y="1468"/>
                    <a:pt x="13544" y="901"/>
                    <a:pt x="13744" y="200"/>
                  </a:cubicBezTo>
                  <a:lnTo>
                    <a:pt x="13744" y="200"/>
                  </a:lnTo>
                  <a:cubicBezTo>
                    <a:pt x="13177" y="534"/>
                    <a:pt x="12576" y="801"/>
                    <a:pt x="11909" y="901"/>
                  </a:cubicBezTo>
                  <a:cubicBezTo>
                    <a:pt x="11375" y="367"/>
                    <a:pt x="10608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5" name="Google Shape;3455;p47"/>
          <p:cNvGrpSpPr/>
          <p:nvPr/>
        </p:nvGrpSpPr>
        <p:grpSpPr>
          <a:xfrm>
            <a:off x="4907110" y="2899282"/>
            <a:ext cx="531156" cy="531202"/>
            <a:chOff x="606213" y="2832599"/>
            <a:chExt cx="662124" cy="662099"/>
          </a:xfrm>
        </p:grpSpPr>
        <p:sp>
          <p:nvSpPr>
            <p:cNvPr id="3456" name="Google Shape;3456;p47"/>
            <p:cNvSpPr/>
            <p:nvPr/>
          </p:nvSpPr>
          <p:spPr>
            <a:xfrm>
              <a:off x="606213" y="2832599"/>
              <a:ext cx="662124" cy="662099"/>
            </a:xfrm>
            <a:custGeom>
              <a:avLst/>
              <a:gdLst/>
              <a:ahLst/>
              <a:cxnLst/>
              <a:rect l="l" t="t" r="r" b="b"/>
              <a:pathLst>
                <a:path w="26554" h="26553" extrusionOk="0">
                  <a:moveTo>
                    <a:pt x="3537" y="0"/>
                  </a:moveTo>
                  <a:cubicBezTo>
                    <a:pt x="1569" y="0"/>
                    <a:pt x="1" y="1602"/>
                    <a:pt x="1" y="3536"/>
                  </a:cubicBezTo>
                  <a:lnTo>
                    <a:pt x="1" y="23050"/>
                  </a:lnTo>
                  <a:cubicBezTo>
                    <a:pt x="1" y="24985"/>
                    <a:pt x="1569" y="26553"/>
                    <a:pt x="3537" y="26553"/>
                  </a:cubicBezTo>
                  <a:lnTo>
                    <a:pt x="23017" y="26553"/>
                  </a:lnTo>
                  <a:cubicBezTo>
                    <a:pt x="24952" y="26553"/>
                    <a:pt x="26553" y="24985"/>
                    <a:pt x="26553" y="23050"/>
                  </a:cubicBezTo>
                  <a:lnTo>
                    <a:pt x="26553" y="3536"/>
                  </a:lnTo>
                  <a:cubicBezTo>
                    <a:pt x="26553" y="1602"/>
                    <a:pt x="24952" y="0"/>
                    <a:pt x="23017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7"/>
            <p:cNvSpPr/>
            <p:nvPr/>
          </p:nvSpPr>
          <p:spPr>
            <a:xfrm>
              <a:off x="844959" y="2964017"/>
              <a:ext cx="184669" cy="400107"/>
            </a:xfrm>
            <a:custGeom>
              <a:avLst/>
              <a:gdLst/>
              <a:ahLst/>
              <a:cxnLst/>
              <a:rect l="l" t="t" r="r" b="b"/>
              <a:pathLst>
                <a:path w="7406" h="16046" extrusionOk="0">
                  <a:moveTo>
                    <a:pt x="5171" y="1"/>
                  </a:moveTo>
                  <a:cubicBezTo>
                    <a:pt x="2769" y="1"/>
                    <a:pt x="1668" y="1035"/>
                    <a:pt x="1668" y="3070"/>
                  </a:cubicBezTo>
                  <a:lnTo>
                    <a:pt x="1668" y="5238"/>
                  </a:lnTo>
                  <a:lnTo>
                    <a:pt x="0" y="5238"/>
                  </a:lnTo>
                  <a:lnTo>
                    <a:pt x="0" y="7973"/>
                  </a:lnTo>
                  <a:lnTo>
                    <a:pt x="1668" y="7973"/>
                  </a:lnTo>
                  <a:lnTo>
                    <a:pt x="1668" y="16046"/>
                  </a:lnTo>
                  <a:lnTo>
                    <a:pt x="4904" y="16046"/>
                  </a:lnTo>
                  <a:lnTo>
                    <a:pt x="4904" y="7940"/>
                  </a:lnTo>
                  <a:lnTo>
                    <a:pt x="7172" y="7940"/>
                  </a:lnTo>
                  <a:lnTo>
                    <a:pt x="7406" y="5238"/>
                  </a:lnTo>
                  <a:lnTo>
                    <a:pt x="4904" y="5238"/>
                  </a:lnTo>
                  <a:lnTo>
                    <a:pt x="4904" y="3704"/>
                  </a:lnTo>
                  <a:cubicBezTo>
                    <a:pt x="4904" y="3070"/>
                    <a:pt x="5037" y="2803"/>
                    <a:pt x="5638" y="2803"/>
                  </a:cubicBezTo>
                  <a:lnTo>
                    <a:pt x="7406" y="2803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8" name="Google Shape;3458;p47"/>
          <p:cNvGrpSpPr/>
          <p:nvPr/>
        </p:nvGrpSpPr>
        <p:grpSpPr>
          <a:xfrm>
            <a:off x="5558627" y="2899282"/>
            <a:ext cx="531126" cy="531193"/>
            <a:chOff x="5558627" y="2899282"/>
            <a:chExt cx="531126" cy="531193"/>
          </a:xfrm>
        </p:grpSpPr>
        <p:sp>
          <p:nvSpPr>
            <p:cNvPr id="3459" name="Google Shape;3459;p47"/>
            <p:cNvSpPr/>
            <p:nvPr/>
          </p:nvSpPr>
          <p:spPr>
            <a:xfrm>
              <a:off x="5558627" y="2899282"/>
              <a:ext cx="531126" cy="531193"/>
            </a:xfrm>
            <a:custGeom>
              <a:avLst/>
              <a:gdLst/>
              <a:ahLst/>
              <a:cxnLst/>
              <a:rect l="l" t="t" r="r" b="b"/>
              <a:pathLst>
                <a:path w="26553" h="26553" extrusionOk="0">
                  <a:moveTo>
                    <a:pt x="3536" y="0"/>
                  </a:moveTo>
                  <a:cubicBezTo>
                    <a:pt x="1568" y="0"/>
                    <a:pt x="0" y="1602"/>
                    <a:pt x="0" y="3536"/>
                  </a:cubicBezTo>
                  <a:lnTo>
                    <a:pt x="0" y="23050"/>
                  </a:lnTo>
                  <a:cubicBezTo>
                    <a:pt x="0" y="24985"/>
                    <a:pt x="1568" y="26553"/>
                    <a:pt x="3536" y="26553"/>
                  </a:cubicBezTo>
                  <a:lnTo>
                    <a:pt x="23017" y="26553"/>
                  </a:lnTo>
                  <a:cubicBezTo>
                    <a:pt x="24985" y="26553"/>
                    <a:pt x="26552" y="24985"/>
                    <a:pt x="26552" y="23050"/>
                  </a:cubicBezTo>
                  <a:lnTo>
                    <a:pt x="26552" y="3536"/>
                  </a:lnTo>
                  <a:cubicBezTo>
                    <a:pt x="26552" y="1602"/>
                    <a:pt x="24985" y="0"/>
                    <a:pt x="23017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7"/>
            <p:cNvSpPr/>
            <p:nvPr/>
          </p:nvSpPr>
          <p:spPr>
            <a:xfrm>
              <a:off x="5711650" y="3049075"/>
              <a:ext cx="231000" cy="235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1" name="Google Shape;3461;p47"/>
            <p:cNvGrpSpPr/>
            <p:nvPr/>
          </p:nvGrpSpPr>
          <p:grpSpPr>
            <a:xfrm>
              <a:off x="5678734" y="3019404"/>
              <a:ext cx="290942" cy="290978"/>
              <a:chOff x="1543693" y="2982321"/>
              <a:chExt cx="362680" cy="362680"/>
            </a:xfrm>
          </p:grpSpPr>
          <p:sp>
            <p:nvSpPr>
              <p:cNvPr id="3462" name="Google Shape;3462;p47"/>
              <p:cNvSpPr/>
              <p:nvPr/>
            </p:nvSpPr>
            <p:spPr>
              <a:xfrm>
                <a:off x="1543693" y="2982321"/>
                <a:ext cx="362680" cy="362680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545" extrusionOk="0">
                    <a:moveTo>
                      <a:pt x="7272" y="1302"/>
                    </a:moveTo>
                    <a:cubicBezTo>
                      <a:pt x="9207" y="1302"/>
                      <a:pt x="9441" y="1335"/>
                      <a:pt x="10208" y="1368"/>
                    </a:cubicBezTo>
                    <a:cubicBezTo>
                      <a:pt x="10942" y="1402"/>
                      <a:pt x="11309" y="1502"/>
                      <a:pt x="11575" y="1602"/>
                    </a:cubicBezTo>
                    <a:cubicBezTo>
                      <a:pt x="11909" y="1735"/>
                      <a:pt x="12142" y="1902"/>
                      <a:pt x="12409" y="2169"/>
                    </a:cubicBezTo>
                    <a:cubicBezTo>
                      <a:pt x="12676" y="2403"/>
                      <a:pt x="12810" y="2636"/>
                      <a:pt x="12943" y="3003"/>
                    </a:cubicBezTo>
                    <a:cubicBezTo>
                      <a:pt x="13043" y="3236"/>
                      <a:pt x="13177" y="3637"/>
                      <a:pt x="13210" y="4337"/>
                    </a:cubicBezTo>
                    <a:cubicBezTo>
                      <a:pt x="13243" y="5104"/>
                      <a:pt x="13243" y="5338"/>
                      <a:pt x="13243" y="7273"/>
                    </a:cubicBezTo>
                    <a:cubicBezTo>
                      <a:pt x="13243" y="9241"/>
                      <a:pt x="13243" y="9474"/>
                      <a:pt x="13210" y="10241"/>
                    </a:cubicBezTo>
                    <a:cubicBezTo>
                      <a:pt x="13177" y="10942"/>
                      <a:pt x="13043" y="11342"/>
                      <a:pt x="12943" y="11576"/>
                    </a:cubicBezTo>
                    <a:cubicBezTo>
                      <a:pt x="12810" y="11909"/>
                      <a:pt x="12676" y="12176"/>
                      <a:pt x="12409" y="12410"/>
                    </a:cubicBezTo>
                    <a:cubicBezTo>
                      <a:pt x="12142" y="12677"/>
                      <a:pt x="11909" y="12843"/>
                      <a:pt x="11575" y="12977"/>
                    </a:cubicBezTo>
                    <a:cubicBezTo>
                      <a:pt x="11309" y="13077"/>
                      <a:pt x="10942" y="13177"/>
                      <a:pt x="10208" y="13210"/>
                    </a:cubicBezTo>
                    <a:cubicBezTo>
                      <a:pt x="9441" y="13244"/>
                      <a:pt x="9207" y="13244"/>
                      <a:pt x="7272" y="13244"/>
                    </a:cubicBezTo>
                    <a:cubicBezTo>
                      <a:pt x="5338" y="13244"/>
                      <a:pt x="5104" y="13244"/>
                      <a:pt x="4337" y="13210"/>
                    </a:cubicBezTo>
                    <a:cubicBezTo>
                      <a:pt x="3636" y="13177"/>
                      <a:pt x="3236" y="13077"/>
                      <a:pt x="2969" y="12977"/>
                    </a:cubicBezTo>
                    <a:cubicBezTo>
                      <a:pt x="2636" y="12843"/>
                      <a:pt x="2402" y="12677"/>
                      <a:pt x="2135" y="12410"/>
                    </a:cubicBezTo>
                    <a:cubicBezTo>
                      <a:pt x="1902" y="12176"/>
                      <a:pt x="1735" y="11909"/>
                      <a:pt x="1602" y="11576"/>
                    </a:cubicBezTo>
                    <a:cubicBezTo>
                      <a:pt x="1502" y="11309"/>
                      <a:pt x="1368" y="10942"/>
                      <a:pt x="1335" y="10241"/>
                    </a:cubicBezTo>
                    <a:cubicBezTo>
                      <a:pt x="1301" y="9474"/>
                      <a:pt x="1301" y="9241"/>
                      <a:pt x="1301" y="7273"/>
                    </a:cubicBezTo>
                    <a:cubicBezTo>
                      <a:pt x="1301" y="5338"/>
                      <a:pt x="1301" y="5104"/>
                      <a:pt x="1335" y="4337"/>
                    </a:cubicBezTo>
                    <a:cubicBezTo>
                      <a:pt x="1368" y="3637"/>
                      <a:pt x="1502" y="3236"/>
                      <a:pt x="1602" y="3003"/>
                    </a:cubicBezTo>
                    <a:cubicBezTo>
                      <a:pt x="1735" y="2669"/>
                      <a:pt x="1902" y="2403"/>
                      <a:pt x="2135" y="2169"/>
                    </a:cubicBezTo>
                    <a:cubicBezTo>
                      <a:pt x="2402" y="1902"/>
                      <a:pt x="2636" y="1735"/>
                      <a:pt x="2969" y="1602"/>
                    </a:cubicBezTo>
                    <a:cubicBezTo>
                      <a:pt x="3236" y="1502"/>
                      <a:pt x="3636" y="1402"/>
                      <a:pt x="4337" y="1368"/>
                    </a:cubicBezTo>
                    <a:cubicBezTo>
                      <a:pt x="5104" y="1335"/>
                      <a:pt x="5338" y="1302"/>
                      <a:pt x="7272" y="1302"/>
                    </a:cubicBezTo>
                    <a:close/>
                    <a:moveTo>
                      <a:pt x="7272" y="1"/>
                    </a:moveTo>
                    <a:cubicBezTo>
                      <a:pt x="5304" y="1"/>
                      <a:pt x="5037" y="1"/>
                      <a:pt x="4270" y="34"/>
                    </a:cubicBezTo>
                    <a:cubicBezTo>
                      <a:pt x="3503" y="68"/>
                      <a:pt x="2969" y="201"/>
                      <a:pt x="2502" y="368"/>
                    </a:cubicBezTo>
                    <a:cubicBezTo>
                      <a:pt x="2035" y="568"/>
                      <a:pt x="1635" y="801"/>
                      <a:pt x="1201" y="1235"/>
                    </a:cubicBezTo>
                    <a:cubicBezTo>
                      <a:pt x="801" y="1635"/>
                      <a:pt x="568" y="2036"/>
                      <a:pt x="367" y="2503"/>
                    </a:cubicBezTo>
                    <a:cubicBezTo>
                      <a:pt x="201" y="2970"/>
                      <a:pt x="67" y="3503"/>
                      <a:pt x="34" y="4271"/>
                    </a:cubicBezTo>
                    <a:cubicBezTo>
                      <a:pt x="0" y="5038"/>
                      <a:pt x="0" y="5305"/>
                      <a:pt x="0" y="7273"/>
                    </a:cubicBezTo>
                    <a:cubicBezTo>
                      <a:pt x="0" y="9241"/>
                      <a:pt x="0" y="9508"/>
                      <a:pt x="34" y="10275"/>
                    </a:cubicBezTo>
                    <a:cubicBezTo>
                      <a:pt x="67" y="11042"/>
                      <a:pt x="201" y="11576"/>
                      <a:pt x="367" y="12043"/>
                    </a:cubicBezTo>
                    <a:cubicBezTo>
                      <a:pt x="568" y="12543"/>
                      <a:pt x="801" y="12943"/>
                      <a:pt x="1201" y="13344"/>
                    </a:cubicBezTo>
                    <a:cubicBezTo>
                      <a:pt x="1635" y="13744"/>
                      <a:pt x="2035" y="13977"/>
                      <a:pt x="2502" y="14178"/>
                    </a:cubicBezTo>
                    <a:cubicBezTo>
                      <a:pt x="2969" y="14344"/>
                      <a:pt x="3503" y="14478"/>
                      <a:pt x="4270" y="14511"/>
                    </a:cubicBezTo>
                    <a:cubicBezTo>
                      <a:pt x="5037" y="14545"/>
                      <a:pt x="5304" y="14545"/>
                      <a:pt x="7272" y="14545"/>
                    </a:cubicBezTo>
                    <a:cubicBezTo>
                      <a:pt x="9240" y="14545"/>
                      <a:pt x="9507" y="14545"/>
                      <a:pt x="10274" y="14511"/>
                    </a:cubicBezTo>
                    <a:cubicBezTo>
                      <a:pt x="11042" y="14478"/>
                      <a:pt x="11575" y="14344"/>
                      <a:pt x="12042" y="14178"/>
                    </a:cubicBezTo>
                    <a:cubicBezTo>
                      <a:pt x="12509" y="13977"/>
                      <a:pt x="12943" y="13744"/>
                      <a:pt x="13343" y="13344"/>
                    </a:cubicBezTo>
                    <a:cubicBezTo>
                      <a:pt x="13744" y="12943"/>
                      <a:pt x="13977" y="12543"/>
                      <a:pt x="14177" y="12043"/>
                    </a:cubicBezTo>
                    <a:cubicBezTo>
                      <a:pt x="14344" y="11576"/>
                      <a:pt x="14477" y="11042"/>
                      <a:pt x="14511" y="10275"/>
                    </a:cubicBezTo>
                    <a:cubicBezTo>
                      <a:pt x="14544" y="9508"/>
                      <a:pt x="14544" y="9241"/>
                      <a:pt x="14544" y="7273"/>
                    </a:cubicBezTo>
                    <a:cubicBezTo>
                      <a:pt x="14544" y="5305"/>
                      <a:pt x="14544" y="5038"/>
                      <a:pt x="14511" y="4271"/>
                    </a:cubicBezTo>
                    <a:cubicBezTo>
                      <a:pt x="14477" y="3503"/>
                      <a:pt x="14344" y="2970"/>
                      <a:pt x="14177" y="2503"/>
                    </a:cubicBezTo>
                    <a:cubicBezTo>
                      <a:pt x="13977" y="2036"/>
                      <a:pt x="13744" y="1635"/>
                      <a:pt x="13343" y="1235"/>
                    </a:cubicBezTo>
                    <a:cubicBezTo>
                      <a:pt x="12943" y="801"/>
                      <a:pt x="12509" y="568"/>
                      <a:pt x="12042" y="368"/>
                    </a:cubicBezTo>
                    <a:cubicBezTo>
                      <a:pt x="11575" y="201"/>
                      <a:pt x="11042" y="68"/>
                      <a:pt x="10274" y="34"/>
                    </a:cubicBezTo>
                    <a:cubicBezTo>
                      <a:pt x="9507" y="1"/>
                      <a:pt x="9240" y="1"/>
                      <a:pt x="7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1631870" y="3070498"/>
                <a:ext cx="186339" cy="187162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506" extrusionOk="0">
                    <a:moveTo>
                      <a:pt x="3736" y="1335"/>
                    </a:moveTo>
                    <a:cubicBezTo>
                      <a:pt x="5071" y="1335"/>
                      <a:pt x="6171" y="2402"/>
                      <a:pt x="6171" y="3737"/>
                    </a:cubicBezTo>
                    <a:cubicBezTo>
                      <a:pt x="6171" y="5104"/>
                      <a:pt x="5071" y="6172"/>
                      <a:pt x="3736" y="6172"/>
                    </a:cubicBezTo>
                    <a:cubicBezTo>
                      <a:pt x="2402" y="6172"/>
                      <a:pt x="1301" y="5071"/>
                      <a:pt x="1301" y="3737"/>
                    </a:cubicBezTo>
                    <a:cubicBezTo>
                      <a:pt x="1301" y="2402"/>
                      <a:pt x="2402" y="1335"/>
                      <a:pt x="3736" y="1335"/>
                    </a:cubicBezTo>
                    <a:close/>
                    <a:moveTo>
                      <a:pt x="3736" y="1"/>
                    </a:moveTo>
                    <a:cubicBezTo>
                      <a:pt x="1668" y="1"/>
                      <a:pt x="0" y="1669"/>
                      <a:pt x="0" y="3737"/>
                    </a:cubicBezTo>
                    <a:cubicBezTo>
                      <a:pt x="0" y="5805"/>
                      <a:pt x="1668" y="7506"/>
                      <a:pt x="3736" y="7506"/>
                    </a:cubicBezTo>
                    <a:cubicBezTo>
                      <a:pt x="5804" y="7506"/>
                      <a:pt x="7472" y="5805"/>
                      <a:pt x="7472" y="3737"/>
                    </a:cubicBezTo>
                    <a:cubicBezTo>
                      <a:pt x="7472" y="1669"/>
                      <a:pt x="5804" y="1"/>
                      <a:pt x="37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64" name="Google Shape;3464;p47"/>
          <p:cNvGrpSpPr/>
          <p:nvPr/>
        </p:nvGrpSpPr>
        <p:grpSpPr>
          <a:xfrm>
            <a:off x="6861620" y="2898984"/>
            <a:ext cx="531136" cy="531882"/>
            <a:chOff x="3024350" y="3827842"/>
            <a:chExt cx="662099" cy="662947"/>
          </a:xfrm>
        </p:grpSpPr>
        <p:sp>
          <p:nvSpPr>
            <p:cNvPr id="3465" name="Google Shape;3465;p47"/>
            <p:cNvSpPr/>
            <p:nvPr/>
          </p:nvSpPr>
          <p:spPr>
            <a:xfrm>
              <a:off x="3024350" y="3827842"/>
              <a:ext cx="662099" cy="662947"/>
            </a:xfrm>
            <a:custGeom>
              <a:avLst/>
              <a:gdLst/>
              <a:ahLst/>
              <a:cxnLst/>
              <a:rect l="l" t="t" r="r" b="b"/>
              <a:pathLst>
                <a:path w="26553" h="26587" extrusionOk="0">
                  <a:moveTo>
                    <a:pt x="3536" y="1"/>
                  </a:moveTo>
                  <a:cubicBezTo>
                    <a:pt x="1568" y="1"/>
                    <a:pt x="0" y="1602"/>
                    <a:pt x="0" y="3536"/>
                  </a:cubicBezTo>
                  <a:lnTo>
                    <a:pt x="0" y="23050"/>
                  </a:lnTo>
                  <a:cubicBezTo>
                    <a:pt x="0" y="24985"/>
                    <a:pt x="1568" y="26586"/>
                    <a:pt x="3536" y="26586"/>
                  </a:cubicBezTo>
                  <a:lnTo>
                    <a:pt x="23017" y="26586"/>
                  </a:lnTo>
                  <a:cubicBezTo>
                    <a:pt x="24951" y="26586"/>
                    <a:pt x="26552" y="24985"/>
                    <a:pt x="26552" y="23050"/>
                  </a:cubicBezTo>
                  <a:lnTo>
                    <a:pt x="26552" y="3536"/>
                  </a:lnTo>
                  <a:cubicBezTo>
                    <a:pt x="26552" y="1602"/>
                    <a:pt x="24951" y="1"/>
                    <a:pt x="2301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7"/>
            <p:cNvSpPr/>
            <p:nvPr/>
          </p:nvSpPr>
          <p:spPr>
            <a:xfrm>
              <a:off x="3204844" y="4085716"/>
              <a:ext cx="69070" cy="221273"/>
            </a:xfrm>
            <a:custGeom>
              <a:avLst/>
              <a:gdLst/>
              <a:ahLst/>
              <a:cxnLst/>
              <a:rect l="l" t="t" r="r" b="b"/>
              <a:pathLst>
                <a:path w="2770" h="8874" extrusionOk="0">
                  <a:moveTo>
                    <a:pt x="1" y="0"/>
                  </a:moveTo>
                  <a:lnTo>
                    <a:pt x="1" y="8873"/>
                  </a:lnTo>
                  <a:lnTo>
                    <a:pt x="2769" y="8873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7"/>
            <p:cNvSpPr/>
            <p:nvPr/>
          </p:nvSpPr>
          <p:spPr>
            <a:xfrm>
              <a:off x="3198186" y="3975070"/>
              <a:ext cx="81537" cy="81537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1635" y="1"/>
                  </a:moveTo>
                  <a:cubicBezTo>
                    <a:pt x="735" y="1"/>
                    <a:pt x="1" y="735"/>
                    <a:pt x="1" y="1635"/>
                  </a:cubicBezTo>
                  <a:cubicBezTo>
                    <a:pt x="1" y="2536"/>
                    <a:pt x="735" y="3270"/>
                    <a:pt x="1635" y="3270"/>
                  </a:cubicBezTo>
                  <a:cubicBezTo>
                    <a:pt x="2536" y="3270"/>
                    <a:pt x="3270" y="2536"/>
                    <a:pt x="3270" y="1635"/>
                  </a:cubicBezTo>
                  <a:cubicBezTo>
                    <a:pt x="3270" y="735"/>
                    <a:pt x="2536" y="1"/>
                    <a:pt x="163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7"/>
            <p:cNvSpPr/>
            <p:nvPr/>
          </p:nvSpPr>
          <p:spPr>
            <a:xfrm>
              <a:off x="3317135" y="4079057"/>
              <a:ext cx="212970" cy="227931"/>
            </a:xfrm>
            <a:custGeom>
              <a:avLst/>
              <a:gdLst/>
              <a:ahLst/>
              <a:cxnLst/>
              <a:rect l="l" t="t" r="r" b="b"/>
              <a:pathLst>
                <a:path w="8541" h="9141" extrusionOk="0">
                  <a:moveTo>
                    <a:pt x="5338" y="1"/>
                  </a:moveTo>
                  <a:cubicBezTo>
                    <a:pt x="3437" y="1"/>
                    <a:pt x="2636" y="1468"/>
                    <a:pt x="2636" y="1468"/>
                  </a:cubicBezTo>
                  <a:lnTo>
                    <a:pt x="2636" y="267"/>
                  </a:lnTo>
                  <a:lnTo>
                    <a:pt x="1" y="267"/>
                  </a:lnTo>
                  <a:lnTo>
                    <a:pt x="1" y="9140"/>
                  </a:lnTo>
                  <a:lnTo>
                    <a:pt x="2636" y="9140"/>
                  </a:lnTo>
                  <a:lnTo>
                    <a:pt x="2636" y="4470"/>
                  </a:lnTo>
                  <a:cubicBezTo>
                    <a:pt x="2636" y="3236"/>
                    <a:pt x="3237" y="2469"/>
                    <a:pt x="4337" y="2469"/>
                  </a:cubicBezTo>
                  <a:cubicBezTo>
                    <a:pt x="5338" y="2469"/>
                    <a:pt x="5805" y="3203"/>
                    <a:pt x="5805" y="4470"/>
                  </a:cubicBezTo>
                  <a:lnTo>
                    <a:pt x="5805" y="9140"/>
                  </a:lnTo>
                  <a:lnTo>
                    <a:pt x="8540" y="9140"/>
                  </a:lnTo>
                  <a:lnTo>
                    <a:pt x="8540" y="3503"/>
                  </a:lnTo>
                  <a:cubicBezTo>
                    <a:pt x="8540" y="1135"/>
                    <a:pt x="7206" y="1"/>
                    <a:pt x="5338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9" name="Google Shape;3469;p47"/>
          <p:cNvSpPr txBox="1">
            <a:spLocks noGrp="1"/>
          </p:cNvSpPr>
          <p:nvPr>
            <p:ph type="subTitle" idx="4294967295"/>
          </p:nvPr>
        </p:nvSpPr>
        <p:spPr>
          <a:xfrm>
            <a:off x="4002900" y="4079500"/>
            <a:ext cx="4293900" cy="2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Please keep this slide for attribution</a:t>
            </a: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30BB-B35F-6245-285C-F854A372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765B-7C44-94D0-097F-3260D920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536" y="1307100"/>
            <a:ext cx="6367800" cy="2529300"/>
          </a:xfrm>
        </p:spPr>
        <p:txBody>
          <a:bodyPr/>
          <a:lstStyle/>
          <a:p>
            <a:r>
              <a:rPr lang="en-US"/>
              <a:t>Yes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EC9A3E-E030-C2A1-A158-06E9A0BC2E10}"/>
              </a:ext>
            </a:extLst>
          </p:cNvPr>
          <p:cNvSpPr txBox="1">
            <a:spLocks/>
          </p:cNvSpPr>
          <p:nvPr/>
        </p:nvSpPr>
        <p:spPr>
          <a:xfrm>
            <a:off x="4117561" y="1866882"/>
            <a:ext cx="2702315" cy="1409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 :(</a:t>
            </a:r>
          </a:p>
        </p:txBody>
      </p:sp>
    </p:spTree>
    <p:extLst>
      <p:ext uri="{BB962C8B-B14F-4D97-AF65-F5344CB8AC3E}">
        <p14:creationId xmlns:p14="http://schemas.microsoft.com/office/powerpoint/2010/main" val="16314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67081-3D14-222A-4336-179D6DA4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A1FED9-8CF7-B9CA-4957-8EBF61F61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499" y="474300"/>
            <a:ext cx="3612775" cy="3612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94566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C 0.06892 1.48148E-6 0.125 0.05586 0.125 0.125 C 0.125 0.19413 0.06892 0.25 2.77778E-6 0.25 C -0.06893 0.25 -0.125 0.19413 -0.125 0.125 C -0.125 0.05586 -0.06893 1.48148E-6 2.77778E-6 1.48148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0" name="Google Shape;2340;p29"/>
          <p:cNvGrpSpPr/>
          <p:nvPr/>
        </p:nvGrpSpPr>
        <p:grpSpPr>
          <a:xfrm rot="4133998">
            <a:off x="740233" y="450138"/>
            <a:ext cx="875841" cy="1079659"/>
            <a:chOff x="9743146" y="2970638"/>
            <a:chExt cx="1446996" cy="1783072"/>
          </a:xfrm>
        </p:grpSpPr>
        <p:sp>
          <p:nvSpPr>
            <p:cNvPr id="2341" name="Google Shape;2341;p2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2" name="Google Shape;2342;p2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43" name="Google Shape;2343;p2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2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2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2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2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2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2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2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1" name="Google Shape;2351;p29"/>
          <p:cNvGrpSpPr/>
          <p:nvPr/>
        </p:nvGrpSpPr>
        <p:grpSpPr>
          <a:xfrm rot="8972067">
            <a:off x="7466515" y="23762"/>
            <a:ext cx="1224333" cy="1509426"/>
            <a:chOff x="9743146" y="2970638"/>
            <a:chExt cx="1446996" cy="1783072"/>
          </a:xfrm>
        </p:grpSpPr>
        <p:sp>
          <p:nvSpPr>
            <p:cNvPr id="2352" name="Google Shape;2352;p2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54" name="Google Shape;2354;p2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2" name="Google Shape;2362;p29"/>
          <p:cNvGrpSpPr/>
          <p:nvPr/>
        </p:nvGrpSpPr>
        <p:grpSpPr>
          <a:xfrm rot="3457159">
            <a:off x="221471" y="-427569"/>
            <a:ext cx="983502" cy="1211928"/>
            <a:chOff x="9743146" y="2970638"/>
            <a:chExt cx="1446996" cy="1783072"/>
          </a:xfrm>
        </p:grpSpPr>
        <p:sp>
          <p:nvSpPr>
            <p:cNvPr id="2363" name="Google Shape;2363;p2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4" name="Google Shape;2364;p2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65" name="Google Shape;2365;p2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Diagram&#10;&#10;AI-generated content may be incorrect.">
            <a:extLst>
              <a:ext uri="{FF2B5EF4-FFF2-40B4-BE49-F238E27FC236}">
                <a16:creationId xmlns:a16="http://schemas.microsoft.com/office/drawing/2014/main" id="{95FC595F-E737-FBCE-005E-C96C5D4E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1" y="753742"/>
            <a:ext cx="4576162" cy="38347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FAF77F-12E9-4B0E-9A82-FEECFCEE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06" y="2657406"/>
            <a:ext cx="4903535" cy="21572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2F48A2-2E21-4810-BB78-DFD3125D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92" y="1287416"/>
            <a:ext cx="3117234" cy="30513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5F6544-1420-44D8-BDC0-67F66507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00" y="200680"/>
            <a:ext cx="4904071" cy="23722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8916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and white logo&#10;&#10;AI-generated content may be incorrect.">
            <a:extLst>
              <a:ext uri="{FF2B5EF4-FFF2-40B4-BE49-F238E27FC236}">
                <a16:creationId xmlns:a16="http://schemas.microsoft.com/office/drawing/2014/main" id="{F386E559-18D4-E40B-BAE6-E671BCAD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61" y="433610"/>
            <a:ext cx="3535248" cy="25782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DC6E351-8BC0-D1D4-A77C-2E99EBA56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5" y="3011864"/>
            <a:ext cx="8058501" cy="841800"/>
          </a:xfrm>
        </p:spPr>
        <p:txBody>
          <a:bodyPr/>
          <a:lstStyle/>
          <a:p>
            <a:r>
              <a:rPr lang="en-US" sz="6600" err="1"/>
              <a:t>EconoQuake</a:t>
            </a:r>
            <a:endParaRPr lang="en-US" sz="660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65C8FADF-45F8-A246-B40B-CDDE50CD4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404" y="4104388"/>
            <a:ext cx="4839300" cy="474300"/>
          </a:xfrm>
        </p:spPr>
        <p:txBody>
          <a:bodyPr/>
          <a:lstStyle/>
          <a:p>
            <a:r>
              <a:rPr lang="en-US"/>
              <a:t>Grace Im and Yuan Yin</a:t>
            </a:r>
          </a:p>
        </p:txBody>
      </p:sp>
    </p:spTree>
    <p:extLst>
      <p:ext uri="{BB962C8B-B14F-4D97-AF65-F5344CB8AC3E}">
        <p14:creationId xmlns:p14="http://schemas.microsoft.com/office/powerpoint/2010/main" val="33611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FA9AC3-8FE7-6D86-A1F2-9C8518698BC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113994" y="2268274"/>
            <a:ext cx="4458594" cy="841800"/>
          </a:xfrm>
        </p:spPr>
        <p:txBody>
          <a:bodyPr/>
          <a:lstStyle/>
          <a:p>
            <a:r>
              <a:rPr lang="en-US" err="1"/>
              <a:t>EconoQuake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1FFC72-C5C8-71DD-5B70-CD9BB42E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63" y="2238575"/>
            <a:ext cx="3044048" cy="841800"/>
          </a:xfrm>
        </p:spPr>
        <p:txBody>
          <a:bodyPr/>
          <a:lstStyle/>
          <a:p>
            <a:r>
              <a:rPr lang="en-US"/>
              <a:t>So what is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0838090-C3D2-51E5-8AD3-CF6358647B4A}"/>
              </a:ext>
            </a:extLst>
          </p:cNvPr>
          <p:cNvSpPr txBox="1">
            <a:spLocks/>
          </p:cNvSpPr>
          <p:nvPr/>
        </p:nvSpPr>
        <p:spPr>
          <a:xfrm>
            <a:off x="6862720" y="2206831"/>
            <a:ext cx="1165123" cy="104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36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tage, scene&#10;&#10;AI-generated content may be incorrect.">
            <a:extLst>
              <a:ext uri="{FF2B5EF4-FFF2-40B4-BE49-F238E27FC236}">
                <a16:creationId xmlns:a16="http://schemas.microsoft.com/office/drawing/2014/main" id="{CF6A2B06-1BBC-F4A8-B3A7-332B69A6B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48650" y="2397693"/>
            <a:ext cx="4215943" cy="2374364"/>
          </a:xfrm>
          <a:prstGeom prst="rect">
            <a:avLst/>
          </a:prstGeom>
        </p:spPr>
      </p:pic>
      <p:pic>
        <p:nvPicPr>
          <p:cNvPr id="13" name="Picture 12" descr="A picture containing dark&#10;&#10;AI-generated content may be incorrect.">
            <a:extLst>
              <a:ext uri="{FF2B5EF4-FFF2-40B4-BE49-F238E27FC236}">
                <a16:creationId xmlns:a16="http://schemas.microsoft.com/office/drawing/2014/main" id="{6C504BCE-8C20-E48C-5E47-A4C32AA4D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10803" y="767888"/>
            <a:ext cx="6261597" cy="35292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S National Dollar Day Minitheme by Slidesgo">
  <a:themeElements>
    <a:clrScheme name="Simple Light">
      <a:dk1>
        <a:srgbClr val="1A3A22"/>
      </a:dk1>
      <a:lt1>
        <a:srgbClr val="B8D8A6"/>
      </a:lt1>
      <a:dk2>
        <a:srgbClr val="FBFDD8"/>
      </a:dk2>
      <a:lt2>
        <a:srgbClr val="6F9C73"/>
      </a:lt2>
      <a:accent1>
        <a:srgbClr val="74BA5A"/>
      </a:accent1>
      <a:accent2>
        <a:srgbClr val="FFFFFF"/>
      </a:accent2>
      <a:accent3>
        <a:srgbClr val="30693E"/>
      </a:accent3>
      <a:accent4>
        <a:srgbClr val="98C281"/>
      </a:accent4>
      <a:accent5>
        <a:srgbClr val="FBFDD8"/>
      </a:accent5>
      <a:accent6>
        <a:srgbClr val="6F9C73"/>
      </a:accent6>
      <a:hlink>
        <a:srgbClr val="1A3A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939</Words>
  <Application>Microsoft Macintosh PowerPoint</Application>
  <PresentationFormat>On-screen Show (16:9)</PresentationFormat>
  <Paragraphs>81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Darker Grotesque SemiBold</vt:lpstr>
      <vt:lpstr>Anton</vt:lpstr>
      <vt:lpstr>Arial</vt:lpstr>
      <vt:lpstr>Cambria Math</vt:lpstr>
      <vt:lpstr>Copperplate Gothic Bold</vt:lpstr>
      <vt:lpstr>Libre Franklin Medium</vt:lpstr>
      <vt:lpstr>US National Dollar Day Minitheme by Slidesgo</vt:lpstr>
      <vt:lpstr>You</vt:lpstr>
      <vt:lpstr>You</vt:lpstr>
      <vt:lpstr>Yes</vt:lpstr>
      <vt:lpstr>PowerPoint Presentation</vt:lpstr>
      <vt:lpstr>PowerPoint Presentation</vt:lpstr>
      <vt:lpstr>PowerPoint Presentation</vt:lpstr>
      <vt:lpstr>EconoQuake</vt:lpstr>
      <vt:lpstr>EconoQuake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Interface</vt:lpstr>
      <vt:lpstr>Live demo</vt:lpstr>
      <vt:lpstr>Significance</vt:lpstr>
      <vt:lpstr>Future Plans</vt:lpstr>
      <vt:lpstr>EconoQuake</vt:lpstr>
      <vt:lpstr>References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Yin</dc:creator>
  <cp:lastModifiedBy>Grace Im</cp:lastModifiedBy>
  <cp:revision>5</cp:revision>
  <dcterms:modified xsi:type="dcterms:W3CDTF">2025-05-21T11:42:16Z</dcterms:modified>
</cp:coreProperties>
</file>